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Style w:val="Hosttabel"/>
        <w:tblW w:w="15375" w:type="dxa"/>
        <w:jc w:val="left"/>
        <w:tblLayout w:type="fixed"/>
        <w:tblLook w:val="04A0" w:firstRow="1" w:lastRow="0" w:firstColumn="1" w:lastColumn="0" w:noHBand="0" w:noVBand="1"/>
        <w:tblDescription w:val="Indelingstabel"/>
      </w:tblPr>
      <w:tblGrid>
        <w:gridCol w:w="5073"/>
        <w:gridCol w:w="2612"/>
        <w:gridCol w:w="2613"/>
        <w:gridCol w:w="5071"/>
        <w:gridCol w:w="6"/>
      </w:tblGrid>
      <w:tr w:rsidR="00CE1E3B" w14:paraId="138712A3" w14:textId="77777777" w:rsidTr="002F5A78">
        <w:trPr>
          <w:cantSplit/>
          <w:trHeight w:hRule="exact" w:val="10080"/>
          <w:tblHeader/>
          <w:jc w:val="left"/>
        </w:trPr>
        <w:tc>
          <w:tcPr>
            <w:tcW w:w="5074" w:type="dxa"/>
            <w:tcMar>
              <w:top w:w="288" w:type="dxa"/>
              <w:right w:w="720" w:type="dxa"/>
            </w:tcMar>
          </w:tcPr>
          <w:p w14:paraId="5FEB5C43" w14:textId="77777777" w:rsidR="00CE1E3B" w:rsidRPr="0037743C" w:rsidRDefault="00B20ACE" w:rsidP="00CE1E3B">
            <w:pPr>
              <w:pStyle w:val="Blokkoptekst"/>
            </w:pPr>
            <w:r>
              <w:t>Visie</w:t>
            </w:r>
          </w:p>
          <w:p w14:paraId="633F7019" w14:textId="77777777" w:rsidR="004B0911" w:rsidRPr="004B0911" w:rsidRDefault="004B0911" w:rsidP="004B0911">
            <w:pPr>
              <w:pStyle w:val="Bloktekst"/>
              <w:rPr>
                <w:sz w:val="18"/>
                <w:szCs w:val="18"/>
              </w:rPr>
            </w:pPr>
            <w:r w:rsidRPr="004B0911">
              <w:rPr>
                <w:sz w:val="18"/>
                <w:szCs w:val="18"/>
              </w:rPr>
              <w:t xml:space="preserve">We zien verslaving </w:t>
            </w:r>
            <w:proofErr w:type="gramStart"/>
            <w:r w:rsidRPr="004B0911">
              <w:rPr>
                <w:sz w:val="18"/>
                <w:szCs w:val="18"/>
              </w:rPr>
              <w:t>als :</w:t>
            </w:r>
            <w:proofErr w:type="gramEnd"/>
            <w:r>
              <w:rPr>
                <w:sz w:val="18"/>
                <w:szCs w:val="18"/>
              </w:rPr>
              <w:br/>
            </w:r>
          </w:p>
          <w:p w14:paraId="13BC4F4B" w14:textId="77777777" w:rsidR="004B0911" w:rsidRPr="004B0911" w:rsidRDefault="004B0911" w:rsidP="00546C87">
            <w:pPr>
              <w:pStyle w:val="Bloktekst"/>
              <w:ind w:left="720"/>
              <w:rPr>
                <w:sz w:val="18"/>
                <w:szCs w:val="18"/>
                <w:lang w:val="nl-BE"/>
              </w:rPr>
            </w:pPr>
            <w:r w:rsidRPr="004B0911">
              <w:rPr>
                <w:sz w:val="18"/>
                <w:szCs w:val="18"/>
              </w:rPr>
              <w:t>“</w:t>
            </w:r>
            <w:proofErr w:type="gramStart"/>
            <w:r w:rsidRPr="004B0911">
              <w:rPr>
                <w:sz w:val="18"/>
                <w:szCs w:val="18"/>
              </w:rPr>
              <w:t>een</w:t>
            </w:r>
            <w:proofErr w:type="gramEnd"/>
            <w:r w:rsidRPr="004B0911">
              <w:rPr>
                <w:sz w:val="18"/>
                <w:szCs w:val="18"/>
              </w:rPr>
              <w:t xml:space="preserve"> gezondheidsprobleem, dat schade veroorzaakt bij een individu op het vlak van fysieke gezondheid, geestelijk functioneren, maatschappelijk participeren en persoonlijke ontwikkeling.”</w:t>
            </w:r>
          </w:p>
          <w:p w14:paraId="3A3AAC6A" w14:textId="77777777" w:rsidR="004B0911" w:rsidRPr="00546C87" w:rsidRDefault="004B0911" w:rsidP="00546C87">
            <w:pPr>
              <w:pStyle w:val="Bloktekst"/>
              <w:ind w:left="720"/>
              <w:rPr>
                <w:sz w:val="18"/>
                <w:szCs w:val="18"/>
                <w:lang w:val="nl-BE"/>
              </w:rPr>
            </w:pPr>
            <w:r w:rsidRPr="00546C87">
              <w:rPr>
                <w:sz w:val="18"/>
                <w:szCs w:val="18"/>
              </w:rPr>
              <w:br/>
            </w:r>
          </w:p>
          <w:p w14:paraId="77F532E0" w14:textId="77777777" w:rsidR="004B0911" w:rsidRPr="004B0911" w:rsidRDefault="004B0911" w:rsidP="004B0911">
            <w:pPr>
              <w:pStyle w:val="Bloktekst"/>
              <w:rPr>
                <w:sz w:val="18"/>
                <w:szCs w:val="18"/>
              </w:rPr>
            </w:pPr>
            <w:r w:rsidRPr="004B0911">
              <w:rPr>
                <w:sz w:val="18"/>
                <w:szCs w:val="18"/>
              </w:rPr>
              <w:t xml:space="preserve">Herstel van verslavingsgedrag en eraan gerelateerde problemen is een individueel proces van positieve </w:t>
            </w:r>
            <w:proofErr w:type="gramStart"/>
            <w:r w:rsidRPr="004B0911">
              <w:rPr>
                <w:sz w:val="18"/>
                <w:szCs w:val="18"/>
              </w:rPr>
              <w:t>verandering :</w:t>
            </w:r>
            <w:proofErr w:type="gramEnd"/>
            <w:r>
              <w:rPr>
                <w:sz w:val="18"/>
                <w:szCs w:val="18"/>
              </w:rPr>
              <w:br/>
            </w:r>
          </w:p>
          <w:p w14:paraId="14ADA973" w14:textId="77777777" w:rsidR="004B0911" w:rsidRPr="004B0911" w:rsidRDefault="004B0911" w:rsidP="004B0911">
            <w:pPr>
              <w:pStyle w:val="Bloktekst"/>
              <w:numPr>
                <w:ilvl w:val="0"/>
                <w:numId w:val="16"/>
              </w:numPr>
              <w:rPr>
                <w:sz w:val="18"/>
                <w:szCs w:val="18"/>
                <w:lang w:val="nl-BE"/>
              </w:rPr>
            </w:pPr>
            <w:proofErr w:type="gramStart"/>
            <w:r w:rsidRPr="004B0911">
              <w:rPr>
                <w:sz w:val="18"/>
                <w:szCs w:val="18"/>
                <w:lang w:val="nl-BE"/>
              </w:rPr>
              <w:t>op</w:t>
            </w:r>
            <w:proofErr w:type="gramEnd"/>
            <w:r w:rsidRPr="004B0911">
              <w:rPr>
                <w:sz w:val="18"/>
                <w:szCs w:val="18"/>
                <w:lang w:val="nl-BE"/>
              </w:rPr>
              <w:t xml:space="preserve"> vlak van gezondheid (klinisch herstel)</w:t>
            </w:r>
          </w:p>
          <w:p w14:paraId="654A4DCF" w14:textId="77777777" w:rsidR="004B0911" w:rsidRPr="004B0911" w:rsidRDefault="004B0911" w:rsidP="004B0911">
            <w:pPr>
              <w:pStyle w:val="Bloktekst"/>
              <w:numPr>
                <w:ilvl w:val="0"/>
                <w:numId w:val="16"/>
              </w:numPr>
              <w:rPr>
                <w:sz w:val="18"/>
                <w:szCs w:val="18"/>
                <w:lang w:val="nl-BE"/>
              </w:rPr>
            </w:pPr>
            <w:proofErr w:type="gramStart"/>
            <w:r w:rsidRPr="004B0911">
              <w:rPr>
                <w:sz w:val="18"/>
                <w:szCs w:val="18"/>
                <w:lang w:val="nl-BE"/>
              </w:rPr>
              <w:t>dagelijks</w:t>
            </w:r>
            <w:proofErr w:type="gramEnd"/>
            <w:r w:rsidRPr="004B0911">
              <w:rPr>
                <w:sz w:val="18"/>
                <w:szCs w:val="18"/>
                <w:lang w:val="nl-BE"/>
              </w:rPr>
              <w:t xml:space="preserve"> functioneren (functioneel herstel)</w:t>
            </w:r>
          </w:p>
          <w:p w14:paraId="6E97DE68" w14:textId="77777777" w:rsidR="004B0911" w:rsidRPr="004B0911" w:rsidRDefault="004B0911" w:rsidP="004B0911">
            <w:pPr>
              <w:pStyle w:val="Bloktekst"/>
              <w:numPr>
                <w:ilvl w:val="0"/>
                <w:numId w:val="16"/>
              </w:numPr>
              <w:rPr>
                <w:sz w:val="18"/>
                <w:szCs w:val="18"/>
                <w:lang w:val="nl-BE"/>
              </w:rPr>
            </w:pPr>
            <w:proofErr w:type="gramStart"/>
            <w:r w:rsidRPr="004B0911">
              <w:rPr>
                <w:sz w:val="18"/>
                <w:szCs w:val="18"/>
                <w:lang w:val="nl-BE"/>
              </w:rPr>
              <w:t>maatschappelijke</w:t>
            </w:r>
            <w:proofErr w:type="gramEnd"/>
            <w:r w:rsidRPr="004B0911">
              <w:rPr>
                <w:sz w:val="18"/>
                <w:szCs w:val="18"/>
                <w:lang w:val="nl-BE"/>
              </w:rPr>
              <w:t xml:space="preserve"> participatie (maatschappelijk herstel)</w:t>
            </w:r>
          </w:p>
          <w:p w14:paraId="533C1E50" w14:textId="77777777" w:rsidR="004B0911" w:rsidRPr="004B0911" w:rsidRDefault="004B0911" w:rsidP="004B0911">
            <w:pPr>
              <w:pStyle w:val="Bloktekst"/>
              <w:numPr>
                <w:ilvl w:val="0"/>
                <w:numId w:val="16"/>
              </w:numPr>
              <w:rPr>
                <w:b/>
                <w:sz w:val="18"/>
                <w:szCs w:val="18"/>
                <w:lang w:val="nl-BE"/>
              </w:rPr>
            </w:pPr>
            <w:proofErr w:type="gramStart"/>
            <w:r w:rsidRPr="004B0911">
              <w:rPr>
                <w:sz w:val="18"/>
                <w:szCs w:val="18"/>
                <w:lang w:val="nl-BE"/>
              </w:rPr>
              <w:t>persoonlijke</w:t>
            </w:r>
            <w:proofErr w:type="gramEnd"/>
            <w:r w:rsidRPr="004B0911">
              <w:rPr>
                <w:sz w:val="18"/>
                <w:szCs w:val="18"/>
                <w:lang w:val="nl-BE"/>
              </w:rPr>
              <w:t xml:space="preserve"> ontwikkeling (persoonlijk herstel)</w:t>
            </w:r>
          </w:p>
          <w:p w14:paraId="4463B782" w14:textId="77777777" w:rsidR="004B0911" w:rsidRPr="004B0911" w:rsidRDefault="004B0911" w:rsidP="004B0911">
            <w:pPr>
              <w:pStyle w:val="Bloktekst"/>
              <w:rPr>
                <w:b/>
                <w:lang w:val="nl-BE"/>
              </w:rPr>
            </w:pPr>
          </w:p>
          <w:p w14:paraId="4083C4E7" w14:textId="77777777" w:rsidR="00CE1E3B" w:rsidRDefault="00CE1E3B" w:rsidP="00B20ACE">
            <w:pPr>
              <w:pStyle w:val="Bloktekst"/>
            </w:pPr>
          </w:p>
        </w:tc>
        <w:tc>
          <w:tcPr>
            <w:tcW w:w="2613" w:type="dxa"/>
            <w:tcMar>
              <w:top w:w="288" w:type="dxa"/>
              <w:left w:w="432" w:type="dxa"/>
              <w:right w:w="0" w:type="dxa"/>
            </w:tcMar>
            <w:textDirection w:val="btLr"/>
          </w:tcPr>
          <w:p w14:paraId="1A25A11F" w14:textId="77777777" w:rsidR="00B20ACE" w:rsidRDefault="00B20ACE" w:rsidP="007B03D6">
            <w:pPr>
              <w:pStyle w:val="Adresvanafzender"/>
            </w:pPr>
            <w:r>
              <w:t>De Kiem, Ambulant Centrum Drughulpverlening</w:t>
            </w:r>
          </w:p>
          <w:p w14:paraId="30A2D584" w14:textId="77777777" w:rsidR="00546C87" w:rsidRDefault="00546C87" w:rsidP="007B03D6">
            <w:pPr>
              <w:pStyle w:val="Adresvanafzender"/>
            </w:pPr>
            <w:r>
              <w:t xml:space="preserve">Oswald </w:t>
            </w:r>
            <w:proofErr w:type="spellStart"/>
            <w:r>
              <w:t>Ponettestraat</w:t>
            </w:r>
            <w:proofErr w:type="spellEnd"/>
            <w:r>
              <w:t xml:space="preserve"> 31, 9600 Ronse</w:t>
            </w:r>
          </w:p>
          <w:p w14:paraId="71E5E5B8" w14:textId="77777777" w:rsidR="00CE1E3B" w:rsidRDefault="00CE1E3B" w:rsidP="00070750">
            <w:pPr>
              <w:pStyle w:val="Adresvanafzender"/>
            </w:pPr>
          </w:p>
        </w:tc>
        <w:tc>
          <w:tcPr>
            <w:tcW w:w="2614" w:type="dxa"/>
            <w:tcMar>
              <w:top w:w="288" w:type="dxa"/>
              <w:right w:w="432" w:type="dxa"/>
            </w:tcMar>
            <w:textDirection w:val="btLr"/>
          </w:tcPr>
          <w:p w14:paraId="1BAAA999" w14:textId="77777777" w:rsidR="00CE1E3B" w:rsidRDefault="00CE1E3B" w:rsidP="00B20ACE">
            <w:pPr>
              <w:pStyle w:val="Ontvanger"/>
            </w:pPr>
          </w:p>
        </w:tc>
        <w:tc>
          <w:tcPr>
            <w:tcW w:w="5074" w:type="dxa"/>
            <w:gridSpan w:val="2"/>
            <w:tcMar>
              <w:top w:w="288" w:type="dxa"/>
              <w:left w:w="720" w:type="dxa"/>
            </w:tcMar>
          </w:tcPr>
          <w:p w14:paraId="7D391FD4" w14:textId="77777777" w:rsidR="00CE1E3B" w:rsidRDefault="00070750" w:rsidP="007B297A">
            <w:pPr>
              <w:pStyle w:val="Titel"/>
            </w:pPr>
            <w:r>
              <w:rPr>
                <w:noProof/>
                <w:lang w:val="nl-BE" w:eastAsia="nl-BE"/>
              </w:rPr>
              <mc:AlternateContent>
                <mc:Choice Requires="wps">
                  <w:drawing>
                    <wp:anchor distT="0" distB="0" distL="114300" distR="114300" simplePos="0" relativeHeight="251660288" behindDoc="0" locked="0" layoutInCell="1" allowOverlap="1" wp14:anchorId="60C31E90" wp14:editId="3878537A">
                      <wp:simplePos x="0" y="0"/>
                      <wp:positionH relativeFrom="column">
                        <wp:posOffset>985520</wp:posOffset>
                      </wp:positionH>
                      <wp:positionV relativeFrom="paragraph">
                        <wp:posOffset>4749800</wp:posOffset>
                      </wp:positionV>
                      <wp:extent cx="1781175" cy="504825"/>
                      <wp:effectExtent l="0" t="0" r="0" b="0"/>
                      <wp:wrapNone/>
                      <wp:docPr id="7" name="Rechthoek 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1781175" cy="504825"/>
                              </a:xfrm>
                              <a:prstGeom prst="rect">
                                <a:avLst/>
                              </a:prstGeom>
                              <a:solidFill>
                                <a:schemeClr val="accent1">
                                  <a:alpha val="0"/>
                                </a:schemeClr>
                              </a:solidFill>
                              <a:ln>
                                <a:noFill/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txbx>
                              <w:txbxContent>
                                <w:p w14:paraId="6DF0FB60" w14:textId="77777777" w:rsidR="00070750" w:rsidRDefault="00070750" w:rsidP="00070750">
                                  <w:pPr>
                                    <w:jc w:val="center"/>
                                  </w:pPr>
                                  <w:r>
                                    <w:rPr>
                                      <w:noProof/>
                                      <w:lang w:val="nl-BE" w:eastAsia="nl-BE"/>
                                    </w:rPr>
                                    <w:drawing>
                                      <wp:inline distT="0" distB="0" distL="0" distR="0" wp14:anchorId="07E0D77F" wp14:editId="43C50A4B">
                                        <wp:extent cx="1400175" cy="200025"/>
                                        <wp:effectExtent l="0" t="0" r="9525" b="9525"/>
                                        <wp:docPr id="8" name="Afbeelding 8"/>
                                        <wp:cNvGraphicFramePr>
                                          <a:graphicFrameLocks xmlns:a="http://schemas.openxmlformats.org/drawingml/2006/main" noChangeAspect="1"/>
                                        </wp:cNvGraphicFramePr>
                                        <a:graphic xmlns:a="http://schemas.openxmlformats.org/drawingml/2006/main">
                                          <a:graphicData uri="http://schemas.openxmlformats.org/drawingml/2006/picture">
                                            <pic:pic xmlns:pic="http://schemas.openxmlformats.org/drawingml/2006/picture">
                                              <pic:nvPicPr>
                                                <pic:cNvPr id="0" name=""/>
                                                <pic:cNvPicPr/>
                                              </pic:nvPicPr>
                                              <pic:blipFill>
                                                <a:blip r:embed="rId13"/>
                                                <a:stretch>
                                                  <a:fillRect/>
                                                </a:stretch>
                                              </pic:blipFill>
                                              <pic:spPr>
                                                <a:xfrm>
                                                  <a:off x="0" y="0"/>
                                                  <a:ext cx="1404620" cy="200660"/>
                                                </a:xfrm>
                                                <a:prstGeom prst="rect">
                                                  <a:avLst/>
                                                </a:prstGeom>
                                              </pic:spPr>
                                            </pic:pic>
                                          </a:graphicData>
                                        </a:graphic>
                                      </wp:inline>
                                    </w:drawing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rect w14:anchorId="60C31E90" id="Rechthoek 7" o:spid="_x0000_s1026" style="position:absolute;margin-left:77.6pt;margin-top:374pt;width:140.25pt;height:39.75pt;z-index:2516602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TUMU6igIAAIwFAAAOAAAAZHJzL2Uyb0RvYy54bWysVE1v2zAMvQ/YfxB0X20HydoFdYqgRYcB&#10;RVesHXpWZKkWIIuapMTOfv0oyXH6hR2G5aBQIvlIPpM8vxg6TXbCeQWmptVJSYkwHBplnmr68+H6&#10;0xklPjDTMA1G1HQvPL1Yffxw3tulmEELuhGOIIjxy97WtA3BLovC81Z0zJ+AFQaVElzHAl7dU9E4&#10;1iN6p4tZWX4uenCNdcCF9/h6lZV0lfClFDx8l9KLQHRNMbeQTpfOTTyL1TlbPjlmW8XHNNg/ZNEx&#10;ZTDoBHXFAiNbp95AdYo78CDDCYeuACkVF6kGrKYqX1Vz3zIrUi1IjrcTTf7/wfLb3b29c0hDb/3S&#10;oxirGKTr4j/mR4ZE1n4iSwyBcHysTs+q6nRBCUfdopyfzRaRzeLobZ0PXwV0JAo1dfgxEkdsd+ND&#10;Nj2YxGAetGquldbpEhtAXGpHdgw/HeNcmFBld21blp/T98OIqV2idYr/AkibCGcgAueY8aU4Vpuk&#10;sNci2mnzQ0iiGqxvloJNyG/z8C1rRH5elPgbq588Ui4JMCJLjD9h50Imy5fYOcvRPrqK1MeTc/m3&#10;xLLz5JEigwmTc6cMuPcANLI7Rs72B5IyNZGlMGwGNIniBpr9nSMO8kB5y68VfuQb5sMdczhBOGu4&#10;FcJ3PKSGvqYwSpS04H6/9x7tsbFRS0mPE1lT/2vLnKBEfzPY8l+q+TyOcLrMF6czvLjnms1zjdl2&#10;l4CdU+H+sTyJ0T7ogygddI+4PNYxKqqY4Ri7pjy4w+Uy5E2B64eL9TqZ4dhaFm7MveURPBIcm/hh&#10;eGTOjp0ecEZu4TC9bPmq4bNt9DSw3gaQKk3DkdeRehz51EPjeoo75fk9WR2X6OoPAAAA//8DAFBL&#10;AwQUAAYACAAAACEAeliGvOAAAAALAQAADwAAAGRycy9kb3ducmV2LnhtbEyPzU6DQBSF9ya+w+Sa&#10;uLODtAhBhqZpdNOFiegDDMwtEOevzJRSn97rSpcn98u536m2i9FsximMzgp4XCXA0HZOjbYX8Pnx&#10;+lAAC1FaJbWzKOCKAbb17U0lS+Uu9h3nJvaMSmwopYAhRl9yHroBjQwr59HS7egmIyPFqedqkhcq&#10;N5qnSfLEjRwtfRikx/2A3VdzNgIO37vGz+1+fZoL7l90cji+XU9C3N8tu2dgEZf4B8OvPqlDTU6t&#10;O1sVmKacZSmhAvJNQaOI2KyzHFgroEjzDHhd8f8b6h8AAAD//wMAUEsBAi0AFAAGAAgAAAAhALaD&#10;OJL+AAAA4QEAABMAAAAAAAAAAAAAAAAAAAAAAFtDb250ZW50X1R5cGVzXS54bWxQSwECLQAUAAYA&#10;CAAAACEAOP0h/9YAAACUAQAACwAAAAAAAAAAAAAAAAAvAQAAX3JlbHMvLnJlbHNQSwECLQAUAAYA&#10;CAAAACEA01DFOooCAACMBQAADgAAAAAAAAAAAAAAAAAuAgAAZHJzL2Uyb0RvYy54bWxQSwECLQAU&#10;AAYACAAAACEAeliGvOAAAAALAQAADwAAAAAAAAAAAAAAAADkBAAAZHJzL2Rvd25yZXYueG1sUEsF&#10;BgAAAAAEAAQA8wAAAPEFAAAAAA==&#10;" fillcolor="#94b6d2 [3204]" stroked="f" strokeweight="1pt">
                      <v:fill opacity="0"/>
                      <v:textbox>
                        <w:txbxContent>
                          <w:p w14:paraId="6DF0FB60" w14:textId="77777777" w:rsidR="00070750" w:rsidRDefault="00070750" w:rsidP="00070750">
                            <w:pPr>
                              <w:jc w:val="center"/>
                            </w:pPr>
                            <w:r>
                              <w:rPr>
                                <w:noProof/>
                                <w:lang w:val="nl-BE" w:eastAsia="nl-BE"/>
                              </w:rPr>
                              <w:drawing>
                                <wp:inline distT="0" distB="0" distL="0" distR="0" wp14:anchorId="07E0D77F" wp14:editId="43C50A4B">
                                  <wp:extent cx="1400175" cy="200025"/>
                                  <wp:effectExtent l="0" t="0" r="9525" b="9525"/>
                                  <wp:docPr id="8" name="Afbeelding 8"/>
                                  <wp:cNvGraphicFramePr>
                                    <a:graphicFrameLocks xmlns:a="http://schemas.openxmlformats.org/drawingml/2006/main" noChangeAspect="1"/>
                                  </wp:cNvGraphicFramePr>
                                  <a:graphic xmlns:a="http://schemas.openxmlformats.org/drawingml/2006/main">
                                    <a:graphicData uri="http://schemas.openxmlformats.org/drawingml/2006/picture">
                                      <pic:pic xmlns:pic="http://schemas.openxmlformats.org/drawingml/2006/picture">
                                        <pic:nvPicPr>
                                          <pic:cNvPr id="0" name=""/>
                                          <pic:cNvPicPr/>
                                        </pic:nvPicPr>
                                        <pic:blipFill>
                                          <a:blip r:embed="rId13"/>
                                          <a:stretch>
                                            <a:fillRect/>
                                          </a:stretch>
                                        </pic:blipFill>
                                        <pic:spPr>
                                          <a:xfrm>
                                            <a:off x="0" y="0"/>
                                            <a:ext cx="1404620" cy="200660"/>
                                          </a:xfrm>
                                          <a:prstGeom prst="rect">
                                            <a:avLst/>
                                          </a:prstGeom>
                                        </pic:spPr>
                                      </pic:pic>
                                    </a:graphicData>
                                  </a:graphic>
                                </wp:inline>
                              </w:drawing>
                            </w:r>
                          </w:p>
                        </w:txbxContent>
                      </v:textbox>
                    </v:rect>
                  </w:pict>
                </mc:Fallback>
              </mc:AlternateContent>
            </w:r>
            <w:r w:rsidR="007B297A">
              <w:rPr>
                <w:noProof/>
                <w:lang w:val="nl-BE" w:eastAsia="nl-BE"/>
              </w:rPr>
              <mc:AlternateContent>
                <mc:Choice Requires="wps">
                  <w:drawing>
                    <wp:anchor distT="0" distB="0" distL="114300" distR="114300" simplePos="0" relativeHeight="251659264" behindDoc="0" locked="0" layoutInCell="1" allowOverlap="1" wp14:anchorId="1B8FDAEC" wp14:editId="78CE4827">
                      <wp:simplePos x="0" y="0"/>
                      <wp:positionH relativeFrom="column">
                        <wp:posOffset>-5080</wp:posOffset>
                      </wp:positionH>
                      <wp:positionV relativeFrom="paragraph">
                        <wp:posOffset>5236210</wp:posOffset>
                      </wp:positionV>
                      <wp:extent cx="2409825" cy="352425"/>
                      <wp:effectExtent l="0" t="0" r="0" b="0"/>
                      <wp:wrapNone/>
                      <wp:docPr id="6" name="Rechthoek 6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/>
                            <wps:spPr>
                              <a:xfrm>
                                <a:off x="0" y="0"/>
                                <a:ext cx="2409825" cy="352425"/>
                              </a:xfrm>
                              <a:prstGeom prst="rect">
                                <a:avLst/>
                              </a:prstGeom>
                              <a:solidFill>
                                <a:schemeClr val="accent1">
                                  <a:alpha val="0"/>
                                </a:schemeClr>
                              </a:solidFill>
                              <a:ln>
                                <a:noFill/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txbx>
                              <w:txbxContent>
                                <w:p w14:paraId="04F3DE1F" w14:textId="77777777" w:rsidR="007B297A" w:rsidRPr="007B297A" w:rsidRDefault="007B297A" w:rsidP="007B297A">
                                  <w:pPr>
                                    <w:jc w:val="center"/>
                                    <w:rPr>
                                      <w:b/>
                                      <w:color w:val="FFFFFF" w:themeColor="background1"/>
                                      <w:sz w:val="28"/>
                                      <w:szCs w:val="28"/>
                                      <w:lang w:val="nl-BE"/>
                                    </w:rPr>
                                  </w:pPr>
                                  <w:r w:rsidRPr="007B297A">
                                    <w:rPr>
                                      <w:b/>
                                      <w:color w:val="FFFFFF" w:themeColor="background1"/>
                                      <w:sz w:val="28"/>
                                      <w:szCs w:val="28"/>
                                      <w:lang w:val="nl-BE"/>
                                    </w:rPr>
                                    <w:t>ONTHAALBROCHURE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</wp:anchor>
                  </w:drawing>
                </mc:Choice>
                <mc:Fallback>
                  <w:pict>
                    <v:rect w14:anchorId="1B8FDAEC" id="Rechthoek 6" o:spid="_x0000_s1027" style="position:absolute;margin-left:-.4pt;margin-top:412.3pt;width:189.75pt;height:27.75pt;z-index:251659264;visibility:visible;mso-wrap-style:square;mso-width-percent:0;mso-wrap-distance-left:9pt;mso-wrap-distance-top:0;mso-wrap-distance-right:9pt;mso-wrap-distance-bottom:0;mso-position-horizontal:absolute;mso-position-horizontal-relative:text;mso-position-vertical:absolute;mso-position-vertical-relative:text;mso-width-percent:0;mso-width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Uu7dAjAIAAJMFAAAOAAAAZHJzL2Uyb0RvYy54bWysVEtv2zAMvg/YfxB0X+1kydYGdYqgRYcB&#10;RRusHXpWZKkWIIuapMTOfv0oyXH6wg7DfJApPj4+RPL8om812QnnFZiKTk5KSoThUCvzVNGfD9ef&#10;TinxgZmaaTCionvh6cXy44fzzi7EFBrQtXAEQYxfdLaiTQh2URSeN6Jl/gSsMCiU4FoW8Oqeitqx&#10;DtFbXUzL8kvRgautAy68R+5VFtJlwpdS8HAnpReB6IpibCGdLp2beBbLc7Z4csw2ig9hsH+IomXK&#10;oNMR6ooFRrZOvYFqFXfgQYYTDm0BUiouUg6YzaR8lc19w6xIuWBxvB3L5P8fLL/d3du1wzJ01i88&#10;kjGLXro2/jE+0qdi7cdiiT4QjszprDw7nc4p4Sj7PJ/OkEaY4mhtnQ/fBLQkEhV1+BipRmx340NW&#10;PahEZx60qq+V1ukSG0Bcakd2DJ+OcS5MmGRzbRuW2en90GNql6id/L8A0ibCGYjA2WfkFMdsExX2&#10;WkQ9bX4ISVQd80vORuS3cfiG1SKz5yV+Q/ajRYolAUZkif5H7JzIqPkSO0c56EdTkfp4NC7/Flg2&#10;Hi2SZzBhNG6VAfcegMbqDp6z/qFIuTSxSqHf9FgbHPOoGTkbqPdrRxzkufKWXyt86xvmw5o5HCQc&#10;OVwO4Q4PqaGrKAwUJQ243+/xoz72N0op6XAwK+p/bZkTlOjvBjv/bDKbxUlOl9n86xQv7rlk81xi&#10;tu0lYANNcA1ZnsioH/SBlA7aR9whq+gVRcxw9F1RHtzhchnywsAtxMVqldRwei0LN+be8gge6xx7&#10;+aF/ZM4ODR9wVG7hMMRs8arvs260NLDaBpAqDcWxrsML4OSnVhq2VFwtz+9J67hLl38AAAD//wMA&#10;UEsDBBQABgAIAAAAIQCnEI4s3gAAAAkBAAAPAAAAZHJzL2Rvd25yZXYueG1sTI/BbsIwEETvlfgH&#10;a5F6KzZQgZXGQQi1Fw6VmvYDnHhJosZrE5sQ+vU1p/a4M6OZt/lusj0bcQidIwXLhQCGVDvTUaPg&#10;6/PtSQILUZPRvSNUcMMAu2L2kOvMuCt94FjGhqUSCplW0MboM85D3aLVYeE8UvJObrA6pnNouBn0&#10;NZXbnq+E2HCrO0oLrfZ4aLH+Li9WwfFnX/qxOqzPo+T+tRfH0/vtrNTjfNq/AIs4xb8w3PETOhSJ&#10;qXIXMoH1Cu7gUYFcPW+AJX+9lVtgVVKkWAIvcv7/g+IXAAD//wMAUEsBAi0AFAAGAAgAAAAhALaD&#10;OJL+AAAA4QEAABMAAAAAAAAAAAAAAAAAAAAAAFtDb250ZW50X1R5cGVzXS54bWxQSwECLQAUAAYA&#10;CAAAACEAOP0h/9YAAACUAQAACwAAAAAAAAAAAAAAAAAvAQAAX3JlbHMvLnJlbHNQSwECLQAUAAYA&#10;CAAAACEA1Lu3QIwCAACTBQAADgAAAAAAAAAAAAAAAAAuAgAAZHJzL2Uyb0RvYy54bWxQSwECLQAU&#10;AAYACAAAACEApxCOLN4AAAAJAQAADwAAAAAAAAAAAAAAAADmBAAAZHJzL2Rvd25yZXYueG1sUEsF&#10;BgAAAAAEAAQA8wAAAPEFAAAAAA==&#10;" fillcolor="#94b6d2 [3204]" stroked="f" strokeweight="1pt">
                      <v:fill opacity="0"/>
                      <v:textbox>
                        <w:txbxContent>
                          <w:p w14:paraId="04F3DE1F" w14:textId="77777777" w:rsidR="007B297A" w:rsidRPr="007B297A" w:rsidRDefault="007B297A" w:rsidP="007B297A">
                            <w:pPr>
                              <w:jc w:val="center"/>
                              <w:rPr>
                                <w:b/>
                                <w:color w:val="FFFFFF" w:themeColor="background1"/>
                                <w:sz w:val="28"/>
                                <w:szCs w:val="28"/>
                                <w:lang w:val="nl-BE"/>
                              </w:rPr>
                            </w:pPr>
                            <w:r w:rsidRPr="007B297A">
                              <w:rPr>
                                <w:b/>
                                <w:color w:val="FFFFFF" w:themeColor="background1"/>
                                <w:sz w:val="28"/>
                                <w:szCs w:val="28"/>
                                <w:lang w:val="nl-BE"/>
                              </w:rPr>
                              <w:t>ONTHAALBROCHURE</w:t>
                            </w:r>
                          </w:p>
                        </w:txbxContent>
                      </v:textbox>
                    </v:rect>
                  </w:pict>
                </mc:Fallback>
              </mc:AlternateContent>
            </w:r>
            <w:r w:rsidR="007B297A">
              <w:rPr>
                <w:noProof/>
                <w:lang w:val="nl-BE" w:eastAsia="nl-BE"/>
              </w:rPr>
              <w:drawing>
                <wp:inline distT="0" distB="0" distL="0" distR="0" wp14:anchorId="1CB2F7C2" wp14:editId="18D77D0F">
                  <wp:extent cx="2786116" cy="5948166"/>
                  <wp:effectExtent l="0" t="0" r="0" b="0"/>
                  <wp:docPr id="1" name="Afbeelding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92644" cy="5962102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37743C" w14:paraId="1DB7C99F" w14:textId="77777777" w:rsidTr="002F5A78">
        <w:trPr>
          <w:gridAfter w:val="1"/>
          <w:wAfter w:w="6" w:type="dxa"/>
          <w:trHeight w:hRule="exact" w:val="10348"/>
          <w:tblHeader/>
          <w:jc w:val="left"/>
        </w:trPr>
        <w:tc>
          <w:tcPr>
            <w:tcW w:w="5072" w:type="dxa"/>
            <w:tcMar>
              <w:right w:w="432" w:type="dxa"/>
            </w:tcMar>
          </w:tcPr>
          <w:p w14:paraId="3FE2AC31" w14:textId="77777777" w:rsidR="00A50F0C" w:rsidRPr="00AC4F6F" w:rsidRDefault="00982821" w:rsidP="00B20ACE">
            <w:pPr>
              <w:rPr>
                <w:b/>
                <w:noProof/>
                <w:sz w:val="18"/>
                <w:szCs w:val="18"/>
                <w:lang w:val="nl-BE" w:eastAsia="nl-BE"/>
              </w:rPr>
            </w:pPr>
            <w:r>
              <w:rPr>
                <w:b/>
                <w:noProof/>
                <w:sz w:val="20"/>
                <w:szCs w:val="20"/>
                <w:lang w:val="nl-BE" w:eastAsia="nl-BE"/>
              </w:rPr>
              <w:lastRenderedPageBreak/>
              <w:br/>
            </w:r>
            <w:r w:rsidR="00A50F0C" w:rsidRPr="00AC4F6F">
              <w:rPr>
                <w:b/>
                <w:noProof/>
                <w:sz w:val="18"/>
                <w:szCs w:val="18"/>
                <w:lang w:val="nl-BE" w:eastAsia="nl-BE"/>
              </w:rPr>
              <w:t>Wie kan bij ons terecht?</w:t>
            </w:r>
          </w:p>
          <w:p w14:paraId="75F49762" w14:textId="77777777" w:rsidR="00A50F0C" w:rsidRPr="00AC4F6F" w:rsidRDefault="00473AB2" w:rsidP="00E93657">
            <w:pPr>
              <w:jc w:val="both"/>
              <w:rPr>
                <w:noProof/>
                <w:sz w:val="18"/>
                <w:szCs w:val="18"/>
                <w:lang w:val="nl-BE" w:eastAsia="nl-BE"/>
              </w:rPr>
            </w:pPr>
            <w:r w:rsidRPr="00AC4F6F">
              <w:rPr>
                <w:noProof/>
                <w:sz w:val="18"/>
                <w:szCs w:val="18"/>
                <w:lang w:val="nl-BE" w:eastAsia="nl-BE"/>
              </w:rPr>
              <w:t>Je kan bij ons</w:t>
            </w:r>
            <w:r w:rsidR="00A50F0C" w:rsidRPr="00AC4F6F">
              <w:rPr>
                <w:noProof/>
                <w:sz w:val="18"/>
                <w:szCs w:val="18"/>
                <w:lang w:val="nl-BE" w:eastAsia="nl-BE"/>
              </w:rPr>
              <w:t xml:space="preserve"> terecht </w:t>
            </w:r>
            <w:r w:rsidR="00133413">
              <w:rPr>
                <w:noProof/>
                <w:sz w:val="18"/>
                <w:szCs w:val="18"/>
                <w:lang w:val="nl-BE" w:eastAsia="nl-BE"/>
              </w:rPr>
              <w:t>voor een ambulante begeleiding op voorwaarde dat je in orde bent met je mutualiteit</w:t>
            </w:r>
            <w:r w:rsidRPr="00AC4F6F">
              <w:rPr>
                <w:noProof/>
                <w:sz w:val="18"/>
                <w:szCs w:val="18"/>
                <w:lang w:val="nl-BE" w:eastAsia="nl-BE"/>
              </w:rPr>
              <w:t>.</w:t>
            </w:r>
            <w:r w:rsidR="00A50F0C" w:rsidRPr="00AC4F6F">
              <w:rPr>
                <w:noProof/>
                <w:sz w:val="18"/>
                <w:szCs w:val="18"/>
                <w:lang w:val="nl-BE" w:eastAsia="nl-BE"/>
              </w:rPr>
              <w:t xml:space="preserve"> </w:t>
            </w:r>
            <w:r w:rsidR="00133413">
              <w:rPr>
                <w:noProof/>
                <w:sz w:val="18"/>
                <w:szCs w:val="18"/>
                <w:lang w:val="nl-BE" w:eastAsia="nl-BE"/>
              </w:rPr>
              <w:t>Wij bieden ook een ambulant</w:t>
            </w:r>
            <w:r w:rsidR="002F5A78">
              <w:rPr>
                <w:noProof/>
                <w:sz w:val="18"/>
                <w:szCs w:val="18"/>
                <w:lang w:val="nl-BE" w:eastAsia="nl-BE"/>
              </w:rPr>
              <w:t>e behandeling</w:t>
            </w:r>
            <w:r w:rsidR="00133413">
              <w:rPr>
                <w:noProof/>
                <w:sz w:val="18"/>
                <w:szCs w:val="18"/>
                <w:lang w:val="nl-BE" w:eastAsia="nl-BE"/>
              </w:rPr>
              <w:t xml:space="preserve"> aan d</w:t>
            </w:r>
            <w:r w:rsidR="002F5A78">
              <w:rPr>
                <w:noProof/>
                <w:sz w:val="18"/>
                <w:szCs w:val="18"/>
                <w:lang w:val="nl-BE" w:eastAsia="nl-BE"/>
              </w:rPr>
              <w:t>ie</w:t>
            </w:r>
            <w:r w:rsidR="00133413">
              <w:rPr>
                <w:noProof/>
                <w:sz w:val="18"/>
                <w:szCs w:val="18"/>
                <w:lang w:val="nl-BE" w:eastAsia="nl-BE"/>
              </w:rPr>
              <w:t xml:space="preserve"> specifiek gericht is op cocaïnegebruikers. </w:t>
            </w:r>
            <w:r w:rsidR="00A50F0C" w:rsidRPr="00AC4F6F">
              <w:rPr>
                <w:noProof/>
                <w:sz w:val="18"/>
                <w:szCs w:val="18"/>
                <w:lang w:val="nl-BE" w:eastAsia="nl-BE"/>
              </w:rPr>
              <w:t xml:space="preserve"> </w:t>
            </w:r>
          </w:p>
          <w:p w14:paraId="436084A9" w14:textId="77777777" w:rsidR="007B2EDE" w:rsidRPr="00AC4F6F" w:rsidRDefault="007B2EDE" w:rsidP="00A50F0C">
            <w:pPr>
              <w:rPr>
                <w:b/>
                <w:noProof/>
                <w:sz w:val="18"/>
                <w:szCs w:val="18"/>
                <w:lang w:val="nl-BE" w:eastAsia="nl-BE"/>
              </w:rPr>
            </w:pPr>
            <w:r w:rsidRPr="00AC4F6F">
              <w:rPr>
                <w:b/>
                <w:noProof/>
                <w:sz w:val="18"/>
                <w:szCs w:val="18"/>
                <w:lang w:val="nl-BE" w:eastAsia="nl-BE"/>
              </w:rPr>
              <w:t xml:space="preserve">Hoe gaan we te werk? </w:t>
            </w:r>
          </w:p>
          <w:p w14:paraId="68CE1D2F" w14:textId="77777777" w:rsidR="007B2EDE" w:rsidRPr="00AC4F6F" w:rsidRDefault="00A50F0C" w:rsidP="007B2EDE">
            <w:pPr>
              <w:jc w:val="both"/>
              <w:rPr>
                <w:noProof/>
                <w:sz w:val="18"/>
                <w:szCs w:val="18"/>
                <w:lang w:val="nl-BE" w:eastAsia="nl-BE"/>
              </w:rPr>
            </w:pPr>
            <w:r w:rsidRPr="00AC4F6F">
              <w:rPr>
                <w:noProof/>
                <w:sz w:val="18"/>
                <w:szCs w:val="18"/>
                <w:lang w:val="nl-BE" w:eastAsia="nl-BE"/>
              </w:rPr>
              <w:t xml:space="preserve">Wij </w:t>
            </w:r>
            <w:r w:rsidR="00473AB2" w:rsidRPr="00AC4F6F">
              <w:rPr>
                <w:noProof/>
                <w:sz w:val="18"/>
                <w:szCs w:val="18"/>
                <w:lang w:val="nl-BE" w:eastAsia="nl-BE"/>
              </w:rPr>
              <w:t>staan samen met jou stil bij je drug- en/of alcoholgebruik</w:t>
            </w:r>
            <w:r w:rsidR="006E467D" w:rsidRPr="00AC4F6F">
              <w:rPr>
                <w:noProof/>
                <w:sz w:val="18"/>
                <w:szCs w:val="18"/>
                <w:lang w:val="nl-BE" w:eastAsia="nl-BE"/>
              </w:rPr>
              <w:t xml:space="preserve"> en bekijken hoe we jou daarbij kunnen helpen.</w:t>
            </w:r>
            <w:r w:rsidR="00473AB2" w:rsidRPr="00AC4F6F">
              <w:rPr>
                <w:noProof/>
                <w:sz w:val="18"/>
                <w:szCs w:val="18"/>
                <w:lang w:val="nl-BE" w:eastAsia="nl-BE"/>
              </w:rPr>
              <w:t xml:space="preserve"> </w:t>
            </w:r>
            <w:r w:rsidR="00AC4F6F" w:rsidRPr="00AC4F6F">
              <w:rPr>
                <w:noProof/>
                <w:sz w:val="18"/>
                <w:szCs w:val="18"/>
                <w:lang w:val="nl-BE" w:eastAsia="nl-BE"/>
              </w:rPr>
              <w:t xml:space="preserve">We zitten met jou een 2-tal gesprekken samen om een beeld te krijgen van jou en je gebruik. Afhankelijk </w:t>
            </w:r>
            <w:r w:rsidR="00AC4F6F" w:rsidRPr="001C1673">
              <w:rPr>
                <w:noProof/>
                <w:color w:val="auto"/>
                <w:sz w:val="18"/>
                <w:szCs w:val="18"/>
                <w:lang w:val="nl-BE" w:eastAsia="nl-BE"/>
              </w:rPr>
              <w:t xml:space="preserve">van je hulpvraag beslissen we op de teamvergadering of </w:t>
            </w:r>
            <w:r w:rsidR="00070750" w:rsidRPr="001C1673">
              <w:rPr>
                <w:noProof/>
                <w:color w:val="auto"/>
                <w:sz w:val="18"/>
                <w:szCs w:val="18"/>
                <w:lang w:val="nl-BE" w:eastAsia="nl-BE"/>
              </w:rPr>
              <w:t xml:space="preserve">dat </w:t>
            </w:r>
            <w:r w:rsidR="00AC4F6F" w:rsidRPr="001C1673">
              <w:rPr>
                <w:noProof/>
                <w:color w:val="auto"/>
                <w:sz w:val="18"/>
                <w:szCs w:val="18"/>
                <w:lang w:val="nl-BE" w:eastAsia="nl-BE"/>
              </w:rPr>
              <w:t>een begeleiding wordt opgestart</w:t>
            </w:r>
            <w:r w:rsidR="00E97949" w:rsidRPr="001C1673">
              <w:rPr>
                <w:noProof/>
                <w:color w:val="auto"/>
                <w:sz w:val="18"/>
                <w:szCs w:val="18"/>
                <w:lang w:val="nl-BE" w:eastAsia="nl-BE"/>
              </w:rPr>
              <w:t xml:space="preserve"> of </w:t>
            </w:r>
            <w:r w:rsidR="00070750" w:rsidRPr="001C1673">
              <w:rPr>
                <w:noProof/>
                <w:color w:val="auto"/>
                <w:sz w:val="18"/>
                <w:szCs w:val="18"/>
                <w:lang w:val="nl-BE" w:eastAsia="nl-BE"/>
              </w:rPr>
              <w:t xml:space="preserve">we </w:t>
            </w:r>
            <w:r w:rsidR="001C1673" w:rsidRPr="001C1673">
              <w:rPr>
                <w:noProof/>
                <w:color w:val="auto"/>
                <w:sz w:val="18"/>
                <w:szCs w:val="18"/>
                <w:lang w:val="nl-BE" w:eastAsia="nl-BE"/>
              </w:rPr>
              <w:t xml:space="preserve">samen </w:t>
            </w:r>
            <w:r w:rsidR="00070750" w:rsidRPr="001C1673">
              <w:rPr>
                <w:noProof/>
                <w:color w:val="auto"/>
                <w:sz w:val="18"/>
                <w:szCs w:val="18"/>
                <w:lang w:val="nl-BE" w:eastAsia="nl-BE"/>
              </w:rPr>
              <w:t>beter een andere oplossing zoeken</w:t>
            </w:r>
            <w:r w:rsidR="00AC4F6F" w:rsidRPr="001C1673">
              <w:rPr>
                <w:noProof/>
                <w:color w:val="auto"/>
                <w:sz w:val="18"/>
                <w:szCs w:val="18"/>
                <w:lang w:val="nl-BE" w:eastAsia="nl-BE"/>
              </w:rPr>
              <w:t xml:space="preserve">. </w:t>
            </w:r>
          </w:p>
          <w:p w14:paraId="46429374" w14:textId="77777777" w:rsidR="00DD63B0" w:rsidRPr="00AC4F6F" w:rsidRDefault="00DD63B0" w:rsidP="007B2EDE">
            <w:pPr>
              <w:jc w:val="both"/>
              <w:rPr>
                <w:noProof/>
                <w:sz w:val="18"/>
                <w:szCs w:val="18"/>
                <w:lang w:val="nl-BE" w:eastAsia="nl-BE"/>
              </w:rPr>
            </w:pPr>
            <w:r w:rsidRPr="00AC4F6F">
              <w:rPr>
                <w:b/>
                <w:noProof/>
                <w:sz w:val="18"/>
                <w:szCs w:val="18"/>
                <w:lang w:val="nl-BE" w:eastAsia="nl-BE"/>
              </w:rPr>
              <w:t>Privacy en Patiëntenrechten</w:t>
            </w:r>
          </w:p>
          <w:p w14:paraId="031F9AE4" w14:textId="77777777" w:rsidR="00E93657" w:rsidRDefault="00DD63B0" w:rsidP="00E93657">
            <w:pPr>
              <w:jc w:val="both"/>
              <w:rPr>
                <w:noProof/>
                <w:sz w:val="18"/>
                <w:szCs w:val="18"/>
                <w:lang w:val="nl-BE" w:eastAsia="nl-BE"/>
              </w:rPr>
            </w:pPr>
            <w:r w:rsidRPr="00AC4F6F">
              <w:rPr>
                <w:noProof/>
                <w:sz w:val="18"/>
                <w:szCs w:val="18"/>
                <w:lang w:val="nl-BE" w:eastAsia="nl-BE"/>
              </w:rPr>
              <w:t xml:space="preserve">Het registreren van persoonsgegevens gebeurt volgens de bepalingen van de Wet van 8 december 1992 inzake de bescherming van de persoonlijke levenssfeer en </w:t>
            </w:r>
            <w:r w:rsidR="00AC4F6F">
              <w:rPr>
                <w:noProof/>
                <w:sz w:val="18"/>
                <w:szCs w:val="18"/>
                <w:lang w:val="nl-BE" w:eastAsia="nl-BE"/>
              </w:rPr>
              <w:t xml:space="preserve">volgens de Europese regelgeving </w:t>
            </w:r>
            <w:r w:rsidRPr="00AC4F6F">
              <w:rPr>
                <w:noProof/>
                <w:sz w:val="18"/>
                <w:szCs w:val="18"/>
                <w:lang w:val="nl-BE" w:eastAsia="nl-BE"/>
              </w:rPr>
              <w:t>va</w:t>
            </w:r>
            <w:r w:rsidR="00AC4F6F">
              <w:rPr>
                <w:noProof/>
                <w:sz w:val="18"/>
                <w:szCs w:val="18"/>
                <w:lang w:val="nl-BE" w:eastAsia="nl-BE"/>
              </w:rPr>
              <w:t>n de algemene verordening gegevens</w:t>
            </w:r>
            <w:r w:rsidR="00E93657">
              <w:rPr>
                <w:noProof/>
                <w:sz w:val="18"/>
                <w:szCs w:val="18"/>
                <w:lang w:val="nl-BE" w:eastAsia="nl-BE"/>
              </w:rPr>
              <w:t xml:space="preserve">- </w:t>
            </w:r>
            <w:r w:rsidR="00AC4F6F">
              <w:rPr>
                <w:noProof/>
                <w:sz w:val="18"/>
                <w:szCs w:val="18"/>
                <w:lang w:val="nl-BE" w:eastAsia="nl-BE"/>
              </w:rPr>
              <w:t xml:space="preserve">bescherming(GDPR). </w:t>
            </w:r>
          </w:p>
          <w:p w14:paraId="6E85D6D2" w14:textId="77777777" w:rsidR="0037743C" w:rsidRDefault="007B2EDE" w:rsidP="00E93657">
            <w:pPr>
              <w:jc w:val="both"/>
            </w:pPr>
            <w:r w:rsidRPr="00AC4F6F">
              <w:rPr>
                <w:sz w:val="18"/>
                <w:szCs w:val="18"/>
              </w:rPr>
              <w:t>Begeleiders, artsen en andere hulpverleners van het centrum mogen je dossier inkijken, enkel op voorwaarde dat ze direct bij je behandeling betrokken zijn en zolang deze betrokkenheid bij je behandeling duurt.</w:t>
            </w:r>
            <w:r w:rsidR="00DD63B0" w:rsidRPr="00AC4F6F">
              <w:rPr>
                <w:noProof/>
                <w:sz w:val="18"/>
                <w:szCs w:val="18"/>
                <w:lang w:val="nl-BE" w:eastAsia="nl-BE"/>
              </w:rPr>
              <w:t xml:space="preserve"> Ook de administratief medewerkers zijn gebonden aan </w:t>
            </w:r>
            <w:r w:rsidR="00E97949">
              <w:rPr>
                <w:sz w:val="18"/>
                <w:szCs w:val="18"/>
              </w:rPr>
              <w:t>beroepsgeheim</w:t>
            </w:r>
            <w:r w:rsidRPr="00AC4F6F">
              <w:rPr>
                <w:sz w:val="18"/>
                <w:szCs w:val="18"/>
              </w:rPr>
              <w:t>.</w:t>
            </w:r>
            <w:r>
              <w:t xml:space="preserve"> </w:t>
            </w:r>
          </w:p>
          <w:p w14:paraId="1F8F26C3" w14:textId="77777777" w:rsidR="002F5A78" w:rsidRDefault="002F5A78" w:rsidP="00E93657">
            <w:pPr>
              <w:jc w:val="both"/>
            </w:pPr>
            <w:r>
              <w:rPr>
                <w:noProof/>
                <w:sz w:val="18"/>
                <w:szCs w:val="18"/>
                <w:lang w:val="nl-BE" w:eastAsia="nl-BE"/>
              </w:rPr>
              <w:t>Jaarlijks geven we volledig anoniem de persoonsgegevens van onze hulpvragers door aan het Belgisch instituut voor gezondheid Sciensano in functie van dataverzameling en onderzoek.</w:t>
            </w:r>
          </w:p>
          <w:p w14:paraId="51CEC39B" w14:textId="77777777" w:rsidR="00E97949" w:rsidRPr="00E97949" w:rsidRDefault="00E97949" w:rsidP="00E93657">
            <w:pPr>
              <w:jc w:val="both"/>
              <w:rPr>
                <w:noProof/>
                <w:color w:val="FF0000"/>
                <w:sz w:val="18"/>
                <w:szCs w:val="18"/>
                <w:lang w:val="nl-BE" w:eastAsia="nl-BE"/>
              </w:rPr>
            </w:pPr>
          </w:p>
        </w:tc>
        <w:tc>
          <w:tcPr>
            <w:tcW w:w="5225" w:type="dxa"/>
            <w:gridSpan w:val="2"/>
            <w:tcMar>
              <w:left w:w="432" w:type="dxa"/>
              <w:right w:w="432" w:type="dxa"/>
            </w:tcMar>
          </w:tcPr>
          <w:p w14:paraId="0432F711" w14:textId="77777777" w:rsidR="00CA39FE" w:rsidRPr="00E93657" w:rsidRDefault="00982821" w:rsidP="00CA39FE">
            <w:pPr>
              <w:rPr>
                <w:noProof/>
                <w:sz w:val="18"/>
                <w:szCs w:val="18"/>
                <w:lang w:val="nl-BE" w:eastAsia="nl-BE"/>
              </w:rPr>
            </w:pPr>
            <w:r>
              <w:rPr>
                <w:b/>
                <w:noProof/>
                <w:sz w:val="20"/>
                <w:szCs w:val="20"/>
                <w:lang w:val="nl-BE" w:eastAsia="nl-BE"/>
              </w:rPr>
              <w:br/>
            </w:r>
            <w:r w:rsidR="00CA39FE" w:rsidRPr="00E93657">
              <w:rPr>
                <w:noProof/>
                <w:sz w:val="18"/>
                <w:szCs w:val="18"/>
                <w:lang w:val="nl-BE" w:eastAsia="nl-BE"/>
              </w:rPr>
              <w:t xml:space="preserve">Als cliënt heb je </w:t>
            </w:r>
            <w:r w:rsidR="00DD63B0" w:rsidRPr="00E93657">
              <w:rPr>
                <w:noProof/>
                <w:sz w:val="18"/>
                <w:szCs w:val="18"/>
                <w:lang w:val="nl-BE" w:eastAsia="nl-BE"/>
              </w:rPr>
              <w:t xml:space="preserve">ook </w:t>
            </w:r>
            <w:r w:rsidR="00CA39FE" w:rsidRPr="00E93657">
              <w:rPr>
                <w:noProof/>
                <w:sz w:val="18"/>
                <w:szCs w:val="18"/>
                <w:lang w:val="nl-BE" w:eastAsia="nl-BE"/>
              </w:rPr>
              <w:t xml:space="preserve">een aantal rechten. </w:t>
            </w:r>
          </w:p>
          <w:p w14:paraId="323CEDEA" w14:textId="77777777" w:rsidR="00CA39FE" w:rsidRPr="00FE246F" w:rsidRDefault="00CA39FE" w:rsidP="00070750">
            <w:pPr>
              <w:pStyle w:val="Citaat"/>
              <w:tabs>
                <w:tab w:val="left" w:pos="591"/>
              </w:tabs>
              <w:ind w:left="591" w:hanging="159"/>
              <w:rPr>
                <w:sz w:val="16"/>
                <w:szCs w:val="16"/>
              </w:rPr>
            </w:pPr>
            <w:r w:rsidRPr="00FE246F">
              <w:rPr>
                <w:sz w:val="16"/>
                <w:szCs w:val="16"/>
              </w:rPr>
              <w:t xml:space="preserve">• Recht op een kwaliteitsvolle dienstverlening </w:t>
            </w:r>
          </w:p>
          <w:p w14:paraId="66800053" w14:textId="77777777" w:rsidR="00CA39FE" w:rsidRPr="00FE246F" w:rsidRDefault="00CA39FE" w:rsidP="00070750">
            <w:pPr>
              <w:pStyle w:val="Citaat"/>
              <w:tabs>
                <w:tab w:val="left" w:pos="591"/>
              </w:tabs>
              <w:ind w:left="591" w:hanging="159"/>
              <w:rPr>
                <w:sz w:val="16"/>
                <w:szCs w:val="16"/>
              </w:rPr>
            </w:pPr>
            <w:r w:rsidRPr="00FE246F">
              <w:rPr>
                <w:sz w:val="16"/>
                <w:szCs w:val="16"/>
              </w:rPr>
              <w:t xml:space="preserve">• Recht op het vrij kiezen van de beroepsbeoefenaar en op een ‘second opinion’ </w:t>
            </w:r>
          </w:p>
          <w:p w14:paraId="57995395" w14:textId="77777777" w:rsidR="00CA39FE" w:rsidRPr="00FE246F" w:rsidRDefault="00CA39FE" w:rsidP="00070750">
            <w:pPr>
              <w:pStyle w:val="Citaat"/>
              <w:tabs>
                <w:tab w:val="left" w:pos="591"/>
              </w:tabs>
              <w:ind w:left="591" w:hanging="159"/>
              <w:rPr>
                <w:sz w:val="16"/>
                <w:szCs w:val="16"/>
              </w:rPr>
            </w:pPr>
            <w:r w:rsidRPr="00FE246F">
              <w:rPr>
                <w:sz w:val="16"/>
                <w:szCs w:val="16"/>
              </w:rPr>
              <w:t xml:space="preserve">• Recht op begrijpelijk en volledig geïnformeerd worden over je gezondheidstoestand </w:t>
            </w:r>
          </w:p>
          <w:p w14:paraId="30285665" w14:textId="77777777" w:rsidR="00CA39FE" w:rsidRPr="00FE246F" w:rsidRDefault="00CA39FE" w:rsidP="00070750">
            <w:pPr>
              <w:pStyle w:val="Citaat"/>
              <w:tabs>
                <w:tab w:val="left" w:pos="591"/>
              </w:tabs>
              <w:ind w:left="591" w:hanging="159"/>
              <w:rPr>
                <w:sz w:val="16"/>
                <w:szCs w:val="16"/>
              </w:rPr>
            </w:pPr>
            <w:r w:rsidRPr="00FE246F">
              <w:rPr>
                <w:sz w:val="16"/>
                <w:szCs w:val="16"/>
              </w:rPr>
              <w:t xml:space="preserve">• Recht op vrij toestemmen in een behandeling of medicatie, na vooraf geïnformeerd te zijn </w:t>
            </w:r>
          </w:p>
          <w:p w14:paraId="16871D50" w14:textId="77777777" w:rsidR="00CA39FE" w:rsidRPr="00FE246F" w:rsidRDefault="00CA39FE" w:rsidP="00070750">
            <w:pPr>
              <w:pStyle w:val="Citaat"/>
              <w:tabs>
                <w:tab w:val="left" w:pos="591"/>
              </w:tabs>
              <w:ind w:left="591" w:hanging="159"/>
              <w:rPr>
                <w:sz w:val="16"/>
                <w:szCs w:val="16"/>
              </w:rPr>
            </w:pPr>
            <w:r w:rsidRPr="00FE246F">
              <w:rPr>
                <w:sz w:val="16"/>
                <w:szCs w:val="16"/>
              </w:rPr>
              <w:t xml:space="preserve">• Recht op een zorgvuldig bijgehouden patiëntendossier, met mogelijkheid tot inzage en afschrift </w:t>
            </w:r>
          </w:p>
          <w:p w14:paraId="587C3784" w14:textId="77777777" w:rsidR="00CA39FE" w:rsidRPr="00FE246F" w:rsidRDefault="00CA39FE" w:rsidP="00070750">
            <w:pPr>
              <w:pStyle w:val="Citaat"/>
              <w:tabs>
                <w:tab w:val="left" w:pos="591"/>
              </w:tabs>
              <w:ind w:left="591" w:hanging="159"/>
              <w:rPr>
                <w:sz w:val="16"/>
                <w:szCs w:val="16"/>
              </w:rPr>
            </w:pPr>
            <w:r w:rsidRPr="00FE246F">
              <w:rPr>
                <w:sz w:val="16"/>
                <w:szCs w:val="16"/>
              </w:rPr>
              <w:t>• Recht op het neerleggen van een klacht bij de ombudsdienst en op klachtenbemiddeling</w:t>
            </w:r>
          </w:p>
          <w:p w14:paraId="306A984C" w14:textId="77777777" w:rsidR="007B2EDE" w:rsidRPr="00DD63B0" w:rsidRDefault="00CA39FE" w:rsidP="00DD63B0">
            <w:pPr>
              <w:pStyle w:val="Citaat"/>
              <w:rPr>
                <w:sz w:val="16"/>
                <w:szCs w:val="16"/>
              </w:rPr>
            </w:pPr>
            <w:r w:rsidRPr="00FE246F">
              <w:rPr>
                <w:sz w:val="16"/>
                <w:szCs w:val="16"/>
              </w:rPr>
              <w:t>…</w:t>
            </w:r>
            <w:r w:rsidRPr="00FE246F">
              <w:rPr>
                <w:sz w:val="16"/>
                <w:szCs w:val="16"/>
              </w:rPr>
              <w:br/>
              <w:t xml:space="preserve">Meer info op de website van de overheid: </w:t>
            </w:r>
            <w:r w:rsidR="00DD63B0">
              <w:rPr>
                <w:sz w:val="16"/>
                <w:szCs w:val="16"/>
              </w:rPr>
              <w:t>http://www.patientrights.be</w:t>
            </w:r>
          </w:p>
          <w:p w14:paraId="0461712E" w14:textId="77777777" w:rsidR="00E93657" w:rsidRDefault="00E93657" w:rsidP="00E93657">
            <w:pPr>
              <w:jc w:val="both"/>
              <w:rPr>
                <w:b/>
                <w:noProof/>
                <w:sz w:val="18"/>
                <w:szCs w:val="18"/>
                <w:lang w:val="nl-BE" w:eastAsia="nl-BE"/>
              </w:rPr>
            </w:pPr>
            <w:r w:rsidRPr="00E93657">
              <w:rPr>
                <w:b/>
                <w:sz w:val="18"/>
                <w:szCs w:val="18"/>
              </w:rPr>
              <w:t>Beroepsgeheim</w:t>
            </w:r>
            <w:r w:rsidRPr="00E93657">
              <w:rPr>
                <w:b/>
                <w:noProof/>
                <w:sz w:val="18"/>
                <w:szCs w:val="18"/>
                <w:lang w:val="nl-BE" w:eastAsia="nl-BE"/>
              </w:rPr>
              <w:br/>
            </w:r>
            <w:r w:rsidRPr="00AC4F6F">
              <w:rPr>
                <w:noProof/>
                <w:sz w:val="18"/>
                <w:szCs w:val="18"/>
                <w:lang w:val="nl-BE" w:eastAsia="nl-BE"/>
              </w:rPr>
              <w:br/>
            </w:r>
            <w:r w:rsidRPr="00E93657">
              <w:rPr>
                <w:noProof/>
                <w:sz w:val="18"/>
                <w:szCs w:val="18"/>
                <w:lang w:val="nl-BE" w:eastAsia="nl-BE"/>
              </w:rPr>
              <w:t>Als hulpverleners zijn we binnen ons beroep wettelijk verbonden aan het beroepsgeheim.</w:t>
            </w:r>
            <w:r w:rsidRPr="00E93657">
              <w:rPr>
                <w:noProof/>
                <w:sz w:val="18"/>
                <w:szCs w:val="18"/>
                <w:lang w:val="nl-BE" w:eastAsia="nl-BE"/>
              </w:rPr>
              <w:br/>
            </w:r>
            <w:r w:rsidRPr="00E93657">
              <w:rPr>
                <w:noProof/>
                <w:sz w:val="18"/>
                <w:szCs w:val="18"/>
                <w:lang w:val="nl-BE" w:eastAsia="nl-BE"/>
              </w:rPr>
              <w:br/>
              <w:t xml:space="preserve">Concreet betekent dit dat wij </w:t>
            </w:r>
            <w:r w:rsidR="00E97949">
              <w:rPr>
                <w:noProof/>
                <w:sz w:val="18"/>
                <w:szCs w:val="18"/>
                <w:lang w:val="nl-BE" w:eastAsia="nl-BE"/>
              </w:rPr>
              <w:t xml:space="preserve">bijvoorbeeld </w:t>
            </w:r>
            <w:r w:rsidRPr="00E93657">
              <w:rPr>
                <w:noProof/>
                <w:sz w:val="18"/>
                <w:szCs w:val="18"/>
                <w:lang w:val="nl-BE" w:eastAsia="nl-BE"/>
              </w:rPr>
              <w:t xml:space="preserve">enkel feitelijke informatie zoals je aanwezigheden aan justitie doorgegeven. De inhoud van de gesprekken is strikt vertrouwlijk. </w:t>
            </w:r>
            <w:r w:rsidR="002F5A78" w:rsidRPr="00E93657">
              <w:rPr>
                <w:noProof/>
                <w:sz w:val="18"/>
                <w:szCs w:val="18"/>
                <w:lang w:val="nl-BE" w:eastAsia="nl-BE"/>
              </w:rPr>
              <w:t>Dit geld</w:t>
            </w:r>
            <w:r w:rsidR="002F5A78">
              <w:rPr>
                <w:noProof/>
                <w:sz w:val="18"/>
                <w:szCs w:val="18"/>
                <w:lang w:val="nl-BE" w:eastAsia="nl-BE"/>
              </w:rPr>
              <w:t>t</w:t>
            </w:r>
            <w:r w:rsidR="002F5A78" w:rsidRPr="00E93657">
              <w:rPr>
                <w:noProof/>
                <w:sz w:val="18"/>
                <w:szCs w:val="18"/>
                <w:lang w:val="nl-BE" w:eastAsia="nl-BE"/>
              </w:rPr>
              <w:t xml:space="preserve"> trouwens ook voor andere derden zoals familie of partner, </w:t>
            </w:r>
            <w:r w:rsidR="002F5A78">
              <w:rPr>
                <w:noProof/>
                <w:sz w:val="18"/>
                <w:szCs w:val="18"/>
                <w:lang w:val="nl-BE" w:eastAsia="nl-BE"/>
              </w:rPr>
              <w:t xml:space="preserve">aan wie wij </w:t>
            </w:r>
            <w:r w:rsidR="002F5A78" w:rsidRPr="00E93657">
              <w:rPr>
                <w:noProof/>
                <w:sz w:val="18"/>
                <w:szCs w:val="18"/>
                <w:lang w:val="nl-BE" w:eastAsia="nl-BE"/>
              </w:rPr>
              <w:t>geen informatie over je begeleiding doorgeven tenzij met jou</w:t>
            </w:r>
            <w:r w:rsidR="002F5A78">
              <w:rPr>
                <w:noProof/>
                <w:sz w:val="18"/>
                <w:szCs w:val="18"/>
                <w:lang w:val="nl-BE" w:eastAsia="nl-BE"/>
              </w:rPr>
              <w:t>w</w:t>
            </w:r>
            <w:r w:rsidR="002F5A78" w:rsidRPr="00E93657">
              <w:rPr>
                <w:noProof/>
                <w:sz w:val="18"/>
                <w:szCs w:val="18"/>
                <w:lang w:val="nl-BE" w:eastAsia="nl-BE"/>
              </w:rPr>
              <w:t xml:space="preserve"> duidelijke toestemming.</w:t>
            </w:r>
          </w:p>
          <w:p w14:paraId="293FB5D3" w14:textId="77777777" w:rsidR="00DD63B0" w:rsidRPr="00DD63B0" w:rsidRDefault="00DD63B0" w:rsidP="00DD63B0">
            <w:pPr>
              <w:jc w:val="both"/>
              <w:rPr>
                <w:sz w:val="18"/>
                <w:szCs w:val="18"/>
              </w:rPr>
            </w:pPr>
          </w:p>
        </w:tc>
        <w:tc>
          <w:tcPr>
            <w:tcW w:w="5072" w:type="dxa"/>
            <w:tcMar>
              <w:left w:w="432" w:type="dxa"/>
            </w:tcMar>
          </w:tcPr>
          <w:p w14:paraId="0C2F1767" w14:textId="77777777" w:rsidR="00E93657" w:rsidRPr="00AC4F6F" w:rsidRDefault="00E93657" w:rsidP="00E93657">
            <w:pPr>
              <w:rPr>
                <w:b/>
                <w:sz w:val="18"/>
                <w:szCs w:val="18"/>
              </w:rPr>
            </w:pPr>
            <w:r>
              <w:rPr>
                <w:sz w:val="18"/>
                <w:szCs w:val="18"/>
              </w:rPr>
              <w:br/>
            </w:r>
            <w:r w:rsidRPr="00AC4F6F">
              <w:rPr>
                <w:b/>
                <w:sz w:val="18"/>
                <w:szCs w:val="18"/>
              </w:rPr>
              <w:t>Kostprijs</w:t>
            </w:r>
            <w:r>
              <w:rPr>
                <w:b/>
                <w:sz w:val="18"/>
                <w:szCs w:val="18"/>
              </w:rPr>
              <w:t xml:space="preserve"> </w:t>
            </w:r>
          </w:p>
          <w:p w14:paraId="05A1834B" w14:textId="77777777" w:rsidR="00070750" w:rsidRPr="001C1673" w:rsidRDefault="00070750" w:rsidP="00070750">
            <w:pPr>
              <w:pStyle w:val="Kop2"/>
              <w:spacing w:before="0" w:after="0"/>
              <w:jc w:val="both"/>
              <w:rPr>
                <w:b w:val="0"/>
                <w:noProof/>
                <w:color w:val="auto"/>
                <w:sz w:val="18"/>
                <w:szCs w:val="18"/>
                <w:lang w:val="nl-BE" w:eastAsia="nl-BE"/>
              </w:rPr>
            </w:pPr>
            <w:r w:rsidRPr="001C1673">
              <w:rPr>
                <w:b w:val="0"/>
                <w:color w:val="auto"/>
                <w:sz w:val="18"/>
                <w:szCs w:val="18"/>
              </w:rPr>
              <w:t xml:space="preserve">De ziekteverzekering betaalt de kosten van je begeleiding. Jij betaalt enkel het remgeld en brengt daarom best je mutualiteitsgegevens mee. </w:t>
            </w:r>
          </w:p>
          <w:p w14:paraId="2036828E" w14:textId="77777777" w:rsidR="00102834" w:rsidRDefault="00070750" w:rsidP="00982821">
            <w:pPr>
              <w:pStyle w:val="Kop2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 xml:space="preserve">… </w:t>
            </w:r>
            <w:r w:rsidR="00DD63B0" w:rsidRPr="00AC4F6F">
              <w:rPr>
                <w:sz w:val="18"/>
                <w:szCs w:val="18"/>
              </w:rPr>
              <w:t>voor een goede samenwerking</w:t>
            </w:r>
            <w:r w:rsidR="00982821" w:rsidRPr="00AC4F6F">
              <w:rPr>
                <w:sz w:val="18"/>
                <w:szCs w:val="18"/>
              </w:rPr>
              <w:br/>
            </w:r>
          </w:p>
          <w:p w14:paraId="663B3ECD" w14:textId="77777777" w:rsidR="00070750" w:rsidRPr="001C1673" w:rsidRDefault="00070750" w:rsidP="00070750">
            <w:pPr>
              <w:pStyle w:val="Lijstopsomteken"/>
              <w:numPr>
                <w:ilvl w:val="0"/>
                <w:numId w:val="17"/>
              </w:numPr>
              <w:spacing w:after="0"/>
              <w:ind w:left="327" w:hanging="284"/>
              <w:rPr>
                <w:color w:val="auto"/>
                <w:sz w:val="18"/>
                <w:szCs w:val="18"/>
              </w:rPr>
            </w:pPr>
            <w:r w:rsidRPr="001C1673">
              <w:rPr>
                <w:color w:val="auto"/>
                <w:sz w:val="18"/>
                <w:szCs w:val="18"/>
              </w:rPr>
              <w:t>Zorg er mee voor dat ons ambulant centrum voor i</w:t>
            </w:r>
            <w:r w:rsidR="001C1673" w:rsidRPr="001C1673">
              <w:rPr>
                <w:color w:val="auto"/>
                <w:sz w:val="18"/>
                <w:szCs w:val="18"/>
              </w:rPr>
              <w:t xml:space="preserve">edereen een veilige plek biedt </w:t>
            </w:r>
            <w:r w:rsidRPr="001C1673">
              <w:rPr>
                <w:color w:val="auto"/>
                <w:sz w:val="18"/>
                <w:szCs w:val="18"/>
              </w:rPr>
              <w:t xml:space="preserve"> </w:t>
            </w:r>
          </w:p>
          <w:p w14:paraId="09E527AD" w14:textId="77777777" w:rsidR="00070750" w:rsidRPr="001C1673" w:rsidRDefault="00070750" w:rsidP="00070750">
            <w:pPr>
              <w:pStyle w:val="Lijstopsomteken"/>
              <w:numPr>
                <w:ilvl w:val="0"/>
                <w:numId w:val="17"/>
              </w:numPr>
              <w:spacing w:after="0"/>
              <w:ind w:left="327" w:hanging="284"/>
              <w:rPr>
                <w:color w:val="auto"/>
                <w:sz w:val="18"/>
                <w:szCs w:val="18"/>
              </w:rPr>
            </w:pPr>
            <w:r w:rsidRPr="001C1673">
              <w:rPr>
                <w:color w:val="auto"/>
                <w:sz w:val="18"/>
                <w:szCs w:val="18"/>
              </w:rPr>
              <w:t>Ga met ons in gesprek, ook als je het moeilijk hebt.</w:t>
            </w:r>
          </w:p>
          <w:p w14:paraId="372FCC39" w14:textId="77777777" w:rsidR="00070750" w:rsidRPr="001C1673" w:rsidRDefault="00070750" w:rsidP="00070750">
            <w:pPr>
              <w:pStyle w:val="Lijstopsomteken"/>
              <w:numPr>
                <w:ilvl w:val="0"/>
                <w:numId w:val="17"/>
              </w:numPr>
              <w:spacing w:after="0"/>
              <w:ind w:left="327" w:hanging="284"/>
              <w:rPr>
                <w:color w:val="auto"/>
                <w:sz w:val="18"/>
                <w:szCs w:val="18"/>
              </w:rPr>
            </w:pPr>
            <w:r w:rsidRPr="001C1673">
              <w:rPr>
                <w:color w:val="auto"/>
                <w:sz w:val="18"/>
                <w:szCs w:val="18"/>
              </w:rPr>
              <w:t xml:space="preserve">Als je echt niet aanwezig kan zijn op je gesprek, geef ons dan een seintje. </w:t>
            </w:r>
          </w:p>
          <w:sdt>
            <w:sdtPr>
              <w:rPr>
                <w:sz w:val="18"/>
                <w:szCs w:val="18"/>
              </w:rPr>
              <w:alias w:val="Voer koptekst 1 in:"/>
              <w:tag w:val="Voer koptekst 1 in:"/>
              <w:id w:val="-1175949836"/>
              <w:placeholder>
                <w:docPart w:val="24B0BDC900F34BEA82F41C43BB615652"/>
              </w:placeholder>
              <w:temporary/>
              <w:showingPlcHdr/>
            </w:sdtPr>
            <w:sdtEndPr/>
            <w:sdtContent>
              <w:p w14:paraId="3FBA7F46" w14:textId="77777777" w:rsidR="0037743C" w:rsidRPr="00AC4F6F" w:rsidRDefault="0037743C">
                <w:pPr>
                  <w:pStyle w:val="Kop1"/>
                  <w:rPr>
                    <w:sz w:val="18"/>
                    <w:szCs w:val="18"/>
                  </w:rPr>
                </w:pPr>
                <w:r w:rsidRPr="00AC4F6F">
                  <w:rPr>
                    <w:sz w:val="18"/>
                    <w:szCs w:val="18"/>
                    <w:lang w:bidi="nl-NL"/>
                  </w:rPr>
                  <w:t>Contact opnemen</w:t>
                </w:r>
              </w:p>
            </w:sdtContent>
          </w:sdt>
          <w:sdt>
            <w:sdtPr>
              <w:rPr>
                <w:sz w:val="18"/>
                <w:szCs w:val="18"/>
              </w:rPr>
              <w:id w:val="883065717"/>
              <w:placeholder>
                <w:docPart w:val="46E7E0A657434761AA055F80F438532B"/>
              </w:placeholder>
            </w:sdtPr>
            <w:sdtEndPr/>
            <w:sdtContent>
              <w:p w14:paraId="70B16EBA" w14:textId="77777777" w:rsidR="00546C87" w:rsidRDefault="00DD5F20" w:rsidP="007B03D6">
                <w:pPr>
                  <w:pStyle w:val="Contactgegevens"/>
                  <w:rPr>
                    <w:sz w:val="18"/>
                    <w:szCs w:val="18"/>
                  </w:rPr>
                </w:pPr>
                <w:r w:rsidRPr="00AC4F6F">
                  <w:rPr>
                    <w:sz w:val="18"/>
                    <w:szCs w:val="18"/>
                  </w:rPr>
                  <w:t>Ambulant Centrum De Kiem</w:t>
                </w:r>
              </w:p>
              <w:p w14:paraId="61F1CEA7" w14:textId="77777777" w:rsidR="00DD5F20" w:rsidRPr="00AC4F6F" w:rsidRDefault="00546C87" w:rsidP="007B03D6">
                <w:pPr>
                  <w:pStyle w:val="Contactgegevens"/>
                  <w:rPr>
                    <w:sz w:val="18"/>
                    <w:szCs w:val="18"/>
                  </w:rPr>
                </w:pPr>
                <w:r>
                  <w:rPr>
                    <w:sz w:val="18"/>
                    <w:szCs w:val="18"/>
                  </w:rPr>
                  <w:t xml:space="preserve">Oswald </w:t>
                </w:r>
                <w:proofErr w:type="spellStart"/>
                <w:r>
                  <w:rPr>
                    <w:sz w:val="18"/>
                    <w:szCs w:val="18"/>
                  </w:rPr>
                  <w:t>Ponettestraat</w:t>
                </w:r>
                <w:proofErr w:type="spellEnd"/>
                <w:r>
                  <w:rPr>
                    <w:sz w:val="18"/>
                    <w:szCs w:val="18"/>
                  </w:rPr>
                  <w:t xml:space="preserve"> 31, 9600 Ronse </w:t>
                </w:r>
              </w:p>
            </w:sdtContent>
          </w:sdt>
          <w:p w14:paraId="1491CAE4" w14:textId="77777777" w:rsidR="0037743C" w:rsidRPr="00AC4F6F" w:rsidRDefault="00E97949">
            <w:pPr>
              <w:pStyle w:val="Contactgegevens"/>
              <w:rPr>
                <w:sz w:val="18"/>
                <w:szCs w:val="18"/>
              </w:rPr>
            </w:pPr>
            <w:r>
              <w:rPr>
                <w:sz w:val="18"/>
                <w:szCs w:val="18"/>
              </w:rPr>
              <w:t>055/21.87.00</w:t>
            </w:r>
          </w:p>
          <w:p w14:paraId="382147B9" w14:textId="77777777" w:rsidR="0037743C" w:rsidRDefault="00E97949">
            <w:pPr>
              <w:pStyle w:val="Contactgegevens"/>
              <w:rPr>
                <w:sz w:val="18"/>
                <w:szCs w:val="18"/>
              </w:rPr>
            </w:pPr>
            <w:proofErr w:type="gramStart"/>
            <w:r>
              <w:rPr>
                <w:sz w:val="18"/>
                <w:szCs w:val="18"/>
              </w:rPr>
              <w:t>ambulant.ronse@dekiem.be</w:t>
            </w:r>
            <w:proofErr w:type="gramEnd"/>
          </w:p>
          <w:p w14:paraId="6FC95534" w14:textId="77777777" w:rsidR="00676B0E" w:rsidRDefault="00070750" w:rsidP="00DC1D63">
            <w:pPr>
              <w:pStyle w:val="Website"/>
              <w:spacing w:before="0" w:after="0"/>
              <w:rPr>
                <w:rStyle w:val="Hyperlink"/>
                <w:sz w:val="18"/>
                <w:szCs w:val="18"/>
              </w:rPr>
            </w:pPr>
            <w:proofErr w:type="gramStart"/>
            <w:r w:rsidRPr="00DC1D63">
              <w:rPr>
                <w:sz w:val="18"/>
                <w:szCs w:val="18"/>
              </w:rPr>
              <w:t>www.dekiem.be</w:t>
            </w:r>
            <w:proofErr w:type="gramEnd"/>
          </w:p>
          <w:p w14:paraId="19D6934B" w14:textId="77777777" w:rsidR="00DC1D63" w:rsidRPr="00DC1D63" w:rsidRDefault="00DC1D63" w:rsidP="00DC1D63">
            <w:pPr>
              <w:rPr>
                <w:sz w:val="32"/>
                <w:szCs w:val="32"/>
              </w:rPr>
            </w:pPr>
          </w:p>
          <w:p w14:paraId="57DD7132" w14:textId="77777777" w:rsidR="002F5A78" w:rsidRDefault="00DD5F20" w:rsidP="00DC1D63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</w:pPr>
            <w:r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Met </w:t>
            </w:r>
            <w:r w:rsidR="002F5A78"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klachten kan je terecht bij de </w:t>
            </w:r>
            <w:proofErr w:type="spellStart"/>
            <w:r w:rsidR="002F5A78"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>ombudspersoon</w:t>
            </w:r>
            <w:proofErr w:type="spellEnd"/>
            <w:r w:rsidR="002F5A78"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. </w:t>
            </w:r>
            <w:r w:rsidR="002F5A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>Haar</w:t>
            </w:r>
            <w:r w:rsidR="002F5A78"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 taak is de </w:t>
            </w:r>
            <w:r w:rsidR="002F5A78" w:rsidRPr="005E6E78">
              <w:rPr>
                <w:rFonts w:cs="MetaMedium-Roman"/>
                <w:i/>
                <w:kern w:val="0"/>
                <w:sz w:val="18"/>
                <w:szCs w:val="18"/>
                <w:lang w:val="nl-BE"/>
              </w:rPr>
              <w:t xml:space="preserve">communicatie </w:t>
            </w:r>
            <w:r w:rsidR="002F5A78"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tussen </w:t>
            </w:r>
            <w:r w:rsidR="002F5A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jou en je </w:t>
            </w:r>
            <w:r w:rsidR="002F5A78"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hulpverlener te </w:t>
            </w:r>
            <w:r w:rsidR="002F5A78" w:rsidRPr="005E6E78">
              <w:rPr>
                <w:rFonts w:cs="MetaMedium-Roman"/>
                <w:i/>
                <w:kern w:val="0"/>
                <w:sz w:val="18"/>
                <w:szCs w:val="18"/>
                <w:lang w:val="nl-BE"/>
              </w:rPr>
              <w:t>herstellen</w:t>
            </w:r>
            <w:r w:rsidR="002F5A78"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 xml:space="preserve">. Daarnaast moet </w:t>
            </w:r>
            <w:r w:rsidR="002F5A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>z</w:t>
            </w:r>
            <w:r w:rsidR="002F5A78" w:rsidRPr="005E6E78">
              <w:rPr>
                <w:rFonts w:cs="MetaNormal-Roman"/>
                <w:i/>
                <w:kern w:val="0"/>
                <w:sz w:val="18"/>
                <w:szCs w:val="18"/>
                <w:lang w:val="nl-BE"/>
              </w:rPr>
              <w:t>ij informatie geven over de patiëntenrechten en de voorziening eventueel aanbevelingen geven om klachten in de toekomst te voorkomen.</w:t>
            </w:r>
          </w:p>
          <w:p w14:paraId="654C79E8" w14:textId="77777777" w:rsidR="00070750" w:rsidRPr="001C1673" w:rsidRDefault="00070750" w:rsidP="002F5A78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</w:pPr>
          </w:p>
          <w:p w14:paraId="21889E43" w14:textId="77777777" w:rsidR="00441551" w:rsidRPr="00E31B67" w:rsidRDefault="00441551" w:rsidP="00441551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</w:pPr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 xml:space="preserve">Karen De </w:t>
            </w:r>
            <w:proofErr w:type="spellStart"/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>Smedt</w:t>
            </w:r>
            <w:proofErr w:type="spellEnd"/>
          </w:p>
          <w:p w14:paraId="112C319B" w14:textId="77777777" w:rsidR="00441551" w:rsidRPr="00E31B67" w:rsidRDefault="00441551" w:rsidP="00441551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</w:pPr>
            <w:proofErr w:type="spellStart"/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>Ombudspersoon</w:t>
            </w:r>
            <w:proofErr w:type="spellEnd"/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 xml:space="preserve"> </w:t>
            </w:r>
          </w:p>
          <w:p w14:paraId="6777C2CD" w14:textId="77777777" w:rsidR="00441551" w:rsidRPr="00E31B67" w:rsidRDefault="00441551" w:rsidP="00441551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</w:pPr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>Onafhankelijke Ombudsdienst Geestelijke Gezondheidszorg</w:t>
            </w:r>
          </w:p>
          <w:p w14:paraId="787914DA" w14:textId="77777777" w:rsidR="00441551" w:rsidRPr="00E31B67" w:rsidRDefault="00441551" w:rsidP="00441551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</w:pPr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 xml:space="preserve">Karen is bereikbaar tijdens de kantooruren via volgende contactgegevens: </w:t>
            </w:r>
          </w:p>
          <w:p w14:paraId="5821DBFD" w14:textId="77777777" w:rsidR="00441551" w:rsidRPr="00E31B67" w:rsidRDefault="00441551" w:rsidP="00441551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</w:pPr>
            <w:hyperlink r:id="rId15" w:history="1">
              <w:r w:rsidRPr="00E31B67">
                <w:rPr>
                  <w:rStyle w:val="Hyperlink"/>
                  <w:rFonts w:cs="MetaNormal-Roman"/>
                  <w:i/>
                  <w:kern w:val="0"/>
                  <w:sz w:val="18"/>
                  <w:szCs w:val="18"/>
                  <w:lang w:val="nl-BE"/>
                </w:rPr>
                <w:t>Karen.desmedt@oogg.be</w:t>
              </w:r>
            </w:hyperlink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 xml:space="preserve"> of GSM: 0492/74.06.18</w:t>
            </w:r>
          </w:p>
          <w:p w14:paraId="26016F39" w14:textId="77777777" w:rsidR="00441551" w:rsidRPr="00833E96" w:rsidRDefault="00441551" w:rsidP="00441551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</w:pPr>
            <w:proofErr w:type="gramStart"/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>website</w:t>
            </w:r>
            <w:proofErr w:type="gramEnd"/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>:</w:t>
            </w:r>
            <w:r w:rsidRPr="00E31B67">
              <w:t xml:space="preserve"> </w:t>
            </w:r>
            <w:r w:rsidRPr="00E31B67">
              <w:rPr>
                <w:rFonts w:cs="MetaNormal-Roman"/>
                <w:i/>
                <w:color w:val="auto"/>
                <w:kern w:val="0"/>
                <w:sz w:val="18"/>
                <w:szCs w:val="18"/>
                <w:lang w:val="nl-BE"/>
              </w:rPr>
              <w:t>https://oogg.be/</w:t>
            </w:r>
          </w:p>
          <w:p w14:paraId="49EADA36" w14:textId="77777777" w:rsidR="002F5A78" w:rsidRPr="001718E0" w:rsidRDefault="002F5A78" w:rsidP="002F5A78">
            <w:pPr>
              <w:autoSpaceDE w:val="0"/>
              <w:autoSpaceDN w:val="0"/>
              <w:adjustRightInd w:val="0"/>
              <w:spacing w:after="0" w:line="240" w:lineRule="auto"/>
              <w:jc w:val="both"/>
              <w:rPr>
                <w:rFonts w:ascii="MetaNormal-Roman" w:hAnsi="MetaNormal-Roman" w:cs="MetaNormal-Roman"/>
                <w:kern w:val="0"/>
                <w:sz w:val="18"/>
                <w:szCs w:val="18"/>
                <w:lang w:val="nl-BE"/>
              </w:rPr>
            </w:pPr>
          </w:p>
          <w:p w14:paraId="51C2154B" w14:textId="77777777" w:rsidR="0037743C" w:rsidRPr="00982821" w:rsidRDefault="0037743C" w:rsidP="00070750">
            <w:pPr>
              <w:pBdr>
                <w:top w:val="single" w:sz="4" w:space="1" w:color="auto"/>
              </w:pBdr>
              <w:autoSpaceDE w:val="0"/>
              <w:autoSpaceDN w:val="0"/>
              <w:adjustRightInd w:val="0"/>
              <w:spacing w:after="0" w:line="240" w:lineRule="auto"/>
              <w:jc w:val="both"/>
              <w:rPr>
                <w:sz w:val="18"/>
                <w:szCs w:val="18"/>
              </w:rPr>
            </w:pPr>
          </w:p>
        </w:tc>
      </w:tr>
    </w:tbl>
    <w:p w14:paraId="2EBE9767" w14:textId="77777777" w:rsidR="00ED7C90" w:rsidRDefault="00ED7C90" w:rsidP="00D91EF3">
      <w:pPr>
        <w:pStyle w:val="Geenafstand"/>
      </w:pPr>
    </w:p>
    <w:sectPr w:rsidR="00ED7C90" w:rsidSect="00A71F3E">
      <w:headerReference w:type="default" r:id="rId16"/>
      <w:headerReference w:type="first" r:id="rId17"/>
      <w:pgSz w:w="16838" w:h="11906" w:orient="landscape" w:code="9"/>
      <w:pgMar w:top="706" w:right="734" w:bottom="432" w:left="734" w:header="432" w:footer="576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3AFC3C1" w14:textId="77777777" w:rsidR="0077779D" w:rsidRDefault="0077779D" w:rsidP="0037743C">
      <w:pPr>
        <w:spacing w:after="0" w:line="240" w:lineRule="auto"/>
      </w:pPr>
      <w:r>
        <w:separator/>
      </w:r>
    </w:p>
  </w:endnote>
  <w:endnote w:type="continuationSeparator" w:id="0">
    <w:p w14:paraId="433C7B3F" w14:textId="77777777" w:rsidR="0077779D" w:rsidRDefault="0077779D" w:rsidP="0037743C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5002EFF" w:usb1="C000E47F" w:usb2="00000029" w:usb3="00000000" w:csb0="000001FF" w:csb1="00000000"/>
  </w:font>
  <w:font w:name="Consolas">
    <w:panose1 w:val="020B0609020204030204"/>
    <w:charset w:val="00"/>
    <w:family w:val="modern"/>
    <w:pitch w:val="fixed"/>
    <w:sig w:usb0="E10006FF" w:usb1="4000FCFF" w:usb2="00000009" w:usb3="00000000" w:csb0="0000019F" w:csb1="00000000"/>
  </w:font>
  <w:font w:name="MetaNormal-Roman">
    <w:altName w:val="Calibri"/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MetaMedium-Roman"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BDC7AAC" w14:textId="77777777" w:rsidR="0077779D" w:rsidRDefault="0077779D" w:rsidP="0037743C">
      <w:pPr>
        <w:spacing w:after="0" w:line="240" w:lineRule="auto"/>
      </w:pPr>
      <w:r>
        <w:separator/>
      </w:r>
    </w:p>
  </w:footnote>
  <w:footnote w:type="continuationSeparator" w:id="0">
    <w:p w14:paraId="5A1BB05E" w14:textId="77777777" w:rsidR="0077779D" w:rsidRDefault="0077779D" w:rsidP="0037743C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37F1CAC" w14:textId="77777777" w:rsidR="003E1E9B" w:rsidRDefault="00712321">
    <w:pPr>
      <w:pStyle w:val="Koptekst"/>
    </w:pPr>
    <w:r>
      <w:rPr>
        <w:noProof/>
        <w:lang w:val="nl-BE" w:eastAsia="nl-BE"/>
      </w:rPr>
      <mc:AlternateContent>
        <mc:Choice Requires="wps">
          <w:drawing>
            <wp:anchor distT="0" distB="0" distL="114300" distR="114300" simplePos="0" relativeHeight="251661312" behindDoc="0" locked="1" layoutInCell="1" allowOverlap="1" wp14:anchorId="5CB51A51" wp14:editId="50DE5A7B">
              <wp:simplePos x="0" y="0"/>
              <wp:positionH relativeFrom="margin">
                <wp:align>right</wp:align>
              </wp:positionH>
              <wp:positionV relativeFrom="page">
                <wp:posOffset>7028815</wp:posOffset>
              </wp:positionV>
              <wp:extent cx="9753600" cy="125095"/>
              <wp:effectExtent l="0" t="0" r="0" b="8255"/>
              <wp:wrapNone/>
              <wp:docPr id="5" name="Rechthoek voor voettekst voor vervolg" descr="Rechthoek voor voettekst voor vervolg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9753600" cy="125095"/>
                      </a:xfrm>
                      <a:prstGeom prst="rect">
                        <a:avLst/>
                      </a:prstGeom>
                      <a:solidFill>
                        <a:schemeClr val="accent1">
                          <a:lumMod val="50000"/>
                        </a:schemeClr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rect w14:anchorId="319E4C47" id="Rechthoek voor voettekst voor vervolg" o:spid="_x0000_s1026" alt="Rechthoek voor voettekst voor vervolg" style="position:absolute;margin-left:716.8pt;margin-top:553.45pt;width:768pt;height:9.85pt;z-index:251661312;visibility:visible;mso-wrap-style:square;mso-width-percent:0;mso-height-percent:0;mso-wrap-distance-left:9pt;mso-wrap-distance-top:0;mso-wrap-distance-right:9pt;mso-wrap-distance-bottom:0;mso-position-horizontal:right;mso-position-horizontal-relative:margin;mso-position-vertical:absolute;mso-position-vertical-relative:page;mso-width-percent:0;mso-height-percent:0;mso-width-relative:page;mso-height-relative:page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dBKiFfgIAAIYFAAAOAAAAZHJzL2Uyb0RvYy54bWysVFFPGzEMfp+0/xDlfdy1ozAqrqgCMU1i&#10;Aw0mnkMu4SLl4sxJe+1+/Zzc9cqAbdK0PqRObH+2v7N9erZpLVsrDAZcxScHJWfKSaiNe6z4t7vL&#10;dx84C1G4WlhwquJbFfjZ4u2b087P1RQasLVCRiAuzDtf8SZGPy+KIBvVinAAXjlSasBWRLriY1Gj&#10;6Ai9tcW0LI+KDrD2CFKFQK8XvZIvMr7WSsZrrYOKzFaccov5xHw+pLNYnIr5IwrfGDmkIf4hi1YY&#10;R0FHqAsRBVuheQHVGokQQMcDCW0BWhupcg1UzaR8Vs1tI7zKtRA5wY80hf8HK7+sb/0NEg2dD/NA&#10;Yqpio7FN/5Qf22SytiNZahOZpMeT49n7o5I4laSbTGflySyxWey9PYb4UUHLklBxpI+RORLrqxB7&#10;051JChbAmvrSWJsvqQHUuUW2FvTphJTKxUl2t6v2M9T9+6yk3xA290xyyUn8gmZdwnSQ0PvA6aXY&#10;l5yluLUq2Vn3VWlmaipymiOOyC+TCY2o1d9yyYAJWVP8Ebuv5jfYfZaDfXJVuZlH5/JPifXOo0eO&#10;DC6Ozq1xgK8BWKJ4iNzb70jqqUksPUC9vUGG0I9S8PLS0Oe9EiHeCKTZoY6gfRCv6dAWuorDIHHW&#10;AP547T3ZU0uTlrOOZrHi4ftKoOLMfnLU7CeTw8M0vPlyODue0gWfah6eatyqPQfqmQltHi+zmOyj&#10;3Ykaob2ntbFMUUklnKTYFZcRd5fz2O8IWjxSLZfZjAbWi3jlbr1M4InV1L53m3uBfujxSNPxBXZz&#10;K+bPWr23TZ4OlqsI2uQ52PM68E3Dnpt4WExpmzy9Z6v9+lz8BAAA//8DAFBLAwQUAAYACAAAACEA&#10;HmW8DN0AAAALAQAADwAAAGRycy9kb3ducmV2LnhtbEyPwU7DMBBE70j8g7WVuFGnQVglxKkoUiVO&#10;SKR8gGNvk9B4HcVO6/49zgmO+2Y0O1Puoh3YBSffO5KwWWfAkLQzPbUSvo+Hxy0wHxQZNThCCTf0&#10;sKvu70pVGHelL7zUoWUphHyhJHQhjAXnXndolV+7ESlpJzdZFdI5tdxM6prC7cDzLBPcqp7Sh06N&#10;+N6hPtezlTCeYv6h94f9rT5u5+6n+eRRo5QPq/j2CixgDH9mWOqn6lClTo2byXg2SEhDQqKbTLwA&#10;W/TnJ5FYs7BcCOBVyf9vqH4BAAD//wMAUEsBAi0AFAAGAAgAAAAhALaDOJL+AAAA4QEAABMAAAAA&#10;AAAAAAAAAAAAAAAAAFtDb250ZW50X1R5cGVzXS54bWxQSwECLQAUAAYACAAAACEAOP0h/9YAAACU&#10;AQAACwAAAAAAAAAAAAAAAAAvAQAAX3JlbHMvLnJlbHNQSwECLQAUAAYACAAAACEAXQSohX4CAACG&#10;BQAADgAAAAAAAAAAAAAAAAAuAgAAZHJzL2Uyb0RvYy54bWxQSwECLQAUAAYACAAAACEAHmW8DN0A&#10;AAALAQAADwAAAAAAAAAAAAAAAADYBAAAZHJzL2Rvd25yZXYueG1sUEsFBgAAAAAEAAQA8wAAAOIF&#10;AAAAAA==&#10;" fillcolor="#345c7d [1604]" stroked="f" strokeweight="1pt">
              <w10:wrap anchorx="margin" anchory="page"/>
              <w10:anchorlock/>
            </v:rect>
          </w:pict>
        </mc:Fallback>
      </mc:AlternateContent>
    </w:r>
    <w:r w:rsidR="003E1E9B">
      <w:rPr>
        <w:noProof/>
        <w:lang w:val="nl-BE" w:eastAsia="nl-BE"/>
      </w:rPr>
      <mc:AlternateContent>
        <mc:Choice Requires="wpg">
          <w:drawing>
            <wp:anchor distT="0" distB="0" distL="114300" distR="114300" simplePos="0" relativeHeight="251658240" behindDoc="1" locked="0" layoutInCell="1" allowOverlap="1" wp14:anchorId="0D22151F" wp14:editId="6F90F10B">
              <wp:simplePos x="0" y="0"/>
              <wp:positionH relativeFrom="page">
                <wp:align>center</wp:align>
              </wp:positionH>
              <wp:positionV relativeFrom="page">
                <wp:align>top</wp:align>
              </wp:positionV>
              <wp:extent cx="3383280" cy="7772400"/>
              <wp:effectExtent l="0" t="0" r="26670" b="19050"/>
              <wp:wrapNone/>
              <wp:docPr id="3" name="Hulplijnen voor vouw" descr="Hulplijnen voor vouw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3383280" cy="7772400"/>
                        <a:chOff x="-52393" y="0"/>
                        <a:chExt cx="3386248" cy="7772400"/>
                      </a:xfrm>
                    </wpg:grpSpPr>
                    <wps:wsp>
                      <wps:cNvPr id="2" name="Rechte verbindingslijn 1"/>
                      <wps:cNvCnPr/>
                      <wps:spPr>
                        <a:xfrm>
                          <a:off x="-52393" y="0"/>
                          <a:ext cx="0" cy="777240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bg1">
                              <a:lumMod val="8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  <wps:wsp>
                      <wps:cNvPr id="4" name="Rechte verbindingslijn 2"/>
                      <wps:cNvCnPr/>
                      <wps:spPr>
                        <a:xfrm>
                          <a:off x="3333855" y="0"/>
                          <a:ext cx="0" cy="777240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bg1">
                              <a:lumMod val="8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wpg:wg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group w14:anchorId="0C8B2A36" id="Hulplijnen voor vouw" o:spid="_x0000_s1026" alt="Hulplijnen voor vouw" style="position:absolute;margin-left:0;margin-top:0;width:266.4pt;height:612pt;z-index:-251658240;mso-position-horizontal:center;mso-position-horizontal-relative:page;mso-position-vertical:top;mso-position-vertical-relative:page;mso-width-relative:margin" coordorigin="-523" coordsize="33862,7772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05O4XQIAAOQHAAAOAAAAZHJzL2Uyb0RvYy54bWzsVU1z2jAQvXem/0Gje7CxIVAPJoek4dKP&#10;TNL+ACHLtjqypJEEhn/flYwNgUw7SaeXTjkIJO17u/v0hBY3u0agLTOWK5nj8SjGiEmqCi6rHH//&#10;dn81x8g6IgsilGQ53jOLb5bv3y1anbFE1UoUzCAgkTZrdY5r53QWRZbWrCF2pDSTsFkq0xAHU1NF&#10;hSEtsDciSuL4OmqVKbRRlFkLq3fdJl4G/rJk1H0tS8scEjmG2lwYTRjXfoyWC5JVhuia00MZ5A1V&#10;NIRLSDpQ3RFH0MbwC6qGU6OsKt2IqiZSZckpCz1AN+P4rJuVURsdeqmyttKDTCDtmU5vpqVftiuj&#10;n/SDASVaXYEWYeZ72ZWm8d9QJdoFyfaDZGznEIXFNJ2nyRyUpbA3m82SSXwQldagvMddTZP0Q4rR&#10;EUzrj0f4dTIBj5zBoz579KymVoNL7FEI+2dCPNVEs6CvzUCIB4N4keMEI0ka8Oojo7Vj3t1rLr2j&#10;reA/JBp70/hKAHIrD8LZzIKGL6h22X0v3aVoQ9ck08a6FVMN8j9yLLj0hZKMbD9ZB/khtA/xy0L6&#10;0SrBi3suRJj4K8RuhUFbAuZfV+NAIDbNZ1V0a/Np3J0WsIUb58MD9wkT7Hl2OIi+x/DL7QXrMj+y&#10;EnSDg+4SDERdDkIpky5oFpgg2sNKqHIAxqGyXwIP8R7KwrV+DXhAhMxKugHccKnMS9ndri+57OJ7&#10;Bbq+vQRrVezD6QdpwJadK/66Pye/8WfyKn+m8JlPp6fX879B/1mDhr9TeErCJT88e/6tOp0Hpx8f&#10;5+VPAAAA//8DAFBLAwQUAAYACAAAACEAE0+6190AAAAGAQAADwAAAGRycy9kb3ducmV2LnhtbEyP&#10;QUvDQBCF74L/YRnBm90ktVJiNqUU9VQEW0F6mybTJDQ7G7LbJP33jl70MvB4jzffy1aTbdVAvW8c&#10;G4hnESjiwpUNVwY+968PS1A+IJfYOiYDV/Kwym9vMkxLN/IHDbtQKSlhn6KBOoQu1doXNVn0M9cR&#10;i3dyvcUgsq902eMo5bbVSRQ9aYsNy4caO9rUVJx3F2vgbcRxPY9fhu35tLke9ov3r21MxtzfTetn&#10;UIGm8BeGH3xBh1yYju7CpVetARkSfq94i3kiM44SSpLHCHSe6f/4+TcAAAD//wMAUEsBAi0AFAAG&#10;AAgAAAAhALaDOJL+AAAA4QEAABMAAAAAAAAAAAAAAAAAAAAAAFtDb250ZW50X1R5cGVzXS54bWxQ&#10;SwECLQAUAAYACAAAACEAOP0h/9YAAACUAQAACwAAAAAAAAAAAAAAAAAvAQAAX3JlbHMvLnJlbHNQ&#10;SwECLQAUAAYACAAAACEA8dOTuF0CAADkBwAADgAAAAAAAAAAAAAAAAAuAgAAZHJzL2Uyb0RvYy54&#10;bWxQSwECLQAUAAYACAAAACEAE0+6190AAAAGAQAADwAAAAAAAAAAAAAAAAC3BAAAZHJzL2Rvd25y&#10;ZXYueG1sUEsFBgAAAAAEAAQA8wAAAMEFAAAAAA==&#10;">
              <v:line id="Rechte verbindingslijn 1" o:spid="_x0000_s1027" style="position:absolute;visibility:visible;mso-wrap-style:square" from="-523,0" to="-523,777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4Nm9UwgAAANoAAAAPAAAAZHJzL2Rvd25yZXYueG1sRI9Bi8Iw&#10;FITvgv8hPMGbpisobjXKKlh2UQ+6en80z7bavJQm2u6/3wiCx2FmvmHmy9aU4kG1Kywr+BhGIIhT&#10;qwvOFJx+N4MpCOeRNZaWScEfOVguup05xto2fKDH0WciQNjFqCD3voqldGlOBt3QVsTBu9jaoA+y&#10;zqSusQlwU8pRFE2kwYLDQo4VrXNKb8e7UbD5wf123Kwm52S3PiTj9PN+TbRS/V77NQPhqfXv8Kv9&#10;rRWM4Hkl3AC5+AcAAP//AwBQSwECLQAUAAYACAAAACEA2+H2y+4AAACFAQAAEwAAAAAAAAAAAAAA&#10;AAAAAAAAW0NvbnRlbnRfVHlwZXNdLnhtbFBLAQItABQABgAIAAAAIQBa9CxbvwAAABUBAAALAAAA&#10;AAAAAAAAAAAAAB8BAABfcmVscy8ucmVsc1BLAQItABQABgAIAAAAIQC4Nm9UwgAAANoAAAAPAAAA&#10;AAAAAAAAAAAAAAcCAABkcnMvZG93bnJldi54bWxQSwUGAAAAAAMAAwC3AAAA9gIAAAAA&#10;" strokecolor="#d8d8d8 [2732]" strokeweight=".5pt">
                <v:stroke joinstyle="miter"/>
              </v:line>
              <v:line id="Rechte verbindingslijn 2" o:spid="_x0000_s1028" style="position:absolute;visibility:visible;mso-wrap-style:square" from="33338,0" to="33338,777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Yk1K7xAAAANoAAAAPAAAAZHJzL2Rvd25yZXYueG1sRI9Pa8JA&#10;FMTvQr/D8gre6qaiomk2UgWDpXrw3/2RfU3SZt+G7Grit+8WCh6HmfkNkyx7U4sbta6yrOB1FIEg&#10;zq2uuFBwPm1e5iCcR9ZYWyYFd3KwTJ8GCcbadnyg29EXIkDYxaig9L6JpXR5SQbdyDbEwfuyrUEf&#10;ZFtI3WIX4KaW4yiaSYMVh4USG1qXlP8cr0bB5gP3n9NuNbtku/Uhm+aL63emlRo+9+9vIDz1/hH+&#10;b2+1ggn8XQk3QKa/AAAA//8DAFBLAQItABQABgAIAAAAIQDb4fbL7gAAAIUBAAATAAAAAAAAAAAA&#10;AAAAAAAAAABbQ29udGVudF9UeXBlc10ueG1sUEsBAi0AFAAGAAgAAAAhAFr0LFu/AAAAFQEAAAsA&#10;AAAAAAAAAAAAAAAAHwEAAF9yZWxzLy5yZWxzUEsBAi0AFAAGAAgAAAAhAFiTUrvEAAAA2gAAAA8A&#10;AAAAAAAAAAAAAAAABwIAAGRycy9kb3ducmV2LnhtbFBLBQYAAAAAAwADALcAAAD4AgAAAAA=&#10;" strokecolor="#d8d8d8 [2732]" strokeweight=".5pt">
                <v:stroke joinstyle="miter"/>
              </v:line>
              <w10:wrap anchorx="page" anchory="page"/>
            </v:group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8A8FF64" w14:textId="77777777" w:rsidR="00CD4ED2" w:rsidRDefault="005F496D">
    <w:pPr>
      <w:pStyle w:val="Koptekst"/>
    </w:pPr>
    <w:r>
      <w:rPr>
        <w:noProof/>
        <w:lang w:val="nl-BE" w:eastAsia="nl-BE"/>
      </w:rPr>
      <mc:AlternateContent>
        <mc:Choice Requires="wpg">
          <w:drawing>
            <wp:anchor distT="0" distB="0" distL="114300" distR="114300" simplePos="0" relativeHeight="251670528" behindDoc="0" locked="1" layoutInCell="1" allowOverlap="1" wp14:anchorId="267C2856" wp14:editId="47EDF5EC">
              <wp:simplePos x="0" y="0"/>
              <wp:positionH relativeFrom="margin">
                <wp:posOffset>-8890</wp:posOffset>
              </wp:positionH>
              <wp:positionV relativeFrom="margin">
                <wp:posOffset>-635</wp:posOffset>
              </wp:positionV>
              <wp:extent cx="9772650" cy="6687185"/>
              <wp:effectExtent l="0" t="0" r="0" b="0"/>
              <wp:wrapNone/>
              <wp:docPr id="16" name="Grafische rechthoeken: eerste pagina" descr="Grafische rechthoeken: eerste pagina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9772650" cy="6687185"/>
                        <a:chOff x="0" y="1"/>
                        <a:chExt cx="9137583" cy="6690132"/>
                      </a:xfrm>
                    </wpg:grpSpPr>
                    <wps:wsp>
                      <wps:cNvPr id="13" name="Eerste pagina, linkerkant, grote rechthoek" descr="Eerste pagina, linkerkant, grote rechthoek"/>
                      <wps:cNvSpPr/>
                      <wps:spPr>
                        <a:xfrm>
                          <a:off x="0" y="1"/>
                          <a:ext cx="2377440" cy="6402431"/>
                        </a:xfrm>
                        <a:prstGeom prst="rect">
                          <a:avLst/>
                        </a:prstGeom>
                        <a:solidFill>
                          <a:schemeClr val="accent1">
                            <a:lumMod val="50000"/>
                          </a:schemeClr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  <wps:wsp>
                      <wps:cNvPr id="14" name="Rechthoek voor voettekst op eerste pagina: rechterkant" descr="Rechthoek voor voettekst op eerste pagina: rechterkant"/>
                      <wps:cNvSpPr/>
                      <wps:spPr>
                        <a:xfrm>
                          <a:off x="0" y="6500781"/>
                          <a:ext cx="2377440" cy="137160"/>
                        </a:xfrm>
                        <a:prstGeom prst="rect">
                          <a:avLst/>
                        </a:prstGeom>
                        <a:solidFill>
                          <a:schemeClr val="accent1">
                            <a:lumMod val="50000"/>
                          </a:schemeClr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  <wps:wsp>
                      <wps:cNvPr id="15" name="Rechthoek voor voettekst op eerste pagina: linkerkant" descr="Rechthoek voor voettekst op eerste pagina: linkerkant"/>
                      <wps:cNvSpPr/>
                      <wps:spPr>
                        <a:xfrm>
                          <a:off x="6539556" y="6461533"/>
                          <a:ext cx="2598027" cy="228600"/>
                        </a:xfrm>
                        <a:prstGeom prst="rect">
                          <a:avLst/>
                        </a:prstGeom>
                        <a:solidFill>
                          <a:schemeClr val="accent1">
                            <a:lumMod val="50000"/>
                          </a:schemeClr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wpg:wg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group w14:anchorId="1E697959" id="Grafische rechthoeken: eerste pagina" o:spid="_x0000_s1026" alt="Grafische rechthoeken: eerste pagina" style="position:absolute;margin-left:-.7pt;margin-top:-.05pt;width:769.5pt;height:526.55pt;z-index:251670528;mso-position-horizontal-relative:margin;mso-position-vertical-relative:margin" coordorigin="" coordsize="91375,66901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6Hg+OsAMAACwQAAAOAAAAZHJzL2Uyb0RvYy54bWzsV0tv2zgQvi+w/4HguY0etiRbiFIEaRMs&#10;kG2DpkXPDEVZQiiSJWnL6a/fIfWwmzZp6wLFHpyDwse8+HHm8/D01bblaMO0aaQocHQSYsQElWUj&#10;VgX++OHy5QIjY4koCZeCFfiBGfzq7O+/TjuVs1jWkpdMIzAiTN6pAtfWqjwIDK1ZS8yJVEzAZiV1&#10;SyxM9SooNenAesuDOAzToJO6VFpSZgysvu438Zm3X1WM2ndVZZhFvMAQm/Vf7b937hucnZJ8pYmq&#10;GzqEQQ6IoiWNAKeTqdfEErTWzTem2oZqaWRlT6hsA1lVDWX+DHCaKHx0mist18qfZZV3KzXBBNA+&#10;wulgs/Tt5kqrW3WjAYlOrQALP3Nn2Va6df8hSrT1kD1MkLGtRRQWl1kWpwkgS2EvTRdZtEh6UGkN&#10;yO/0onH1zagZzbJkMRs1l2E0i51MMDoOvgqnU5AgZoeB+T0MbmuimIfW5IDBjUZNCfkL4QjSQp6+&#10;gZS2DCmyagR5gXgj7pm+J8K+QCstYUczWttasnuMSmYopNQvqHisveMJeZMbuIQnYR/gG2GPZ1k2&#10;n4+wz8N4PvMSE3gkV3CAKyZb5AYFhnitz1CyuTa2x3kUcV6N5E152XDuJ6782AXXaEOgcAilTNjI&#10;q/N1+68s+/UkhL/hznzFOhV/g19Z48LZFNJZ7x27Fbje8cx+ZB84c3JcvGcV3AYkV+w9Tpa/DcbU&#10;pGQ/isUbdJYr8D/Z7k/zhO0+ykHeqTJPJZNy+FxgvfKk4T1LYSflthFSf88AB4gHz738CFIPjUPp&#10;TpYPkKuQgb4ejaKXDVzvNTH2hmhgLkgJYGP7Dj4Vl12B5TDCqJb6y/fWnTwUE+xi1AETFth8XhPN&#10;MOL/CCizZeQzzfrJPMli8KH3d+72d8S6vZCQMxHwvqJ+6OQtH4eVlu0nIO1z5xW2iKDgu8DU6nFy&#10;YXuGBtqn7PzciwFdKmKvxa2izrhD1aXvh+0notWQ4xbK460cS5vkj1K9l3WaQp6vrawaXwc7XAe8&#10;gWYcF/4JvpmPfPN+pBO0kRLKTjJr2b2xSCrE9rko75mnJ6OJew5Uh2xz5wQC/FkeAq4Ps8VzbAS0&#10;HqUjK4w/ISPTHMnIsZunhCMZHckIeOZ/REbJAWS0a4wO4aI97V+hojSZLZMkxcj1nPM0Smazvruc&#10;2qNkuQjjrO8t43iRTm3KkZDyqefxndqxO3J90rE7GjqpnyQk/zaDJ6lPoeH57N68+3PfTe0e+Wf/&#10;AQAA//8DAFBLAwQUAAYACAAAACEAn7lTA+AAAAAKAQAADwAAAGRycy9kb3ducmV2LnhtbEyPQUvD&#10;QBCF74L/YRnBW7sbY6rEbEop6qkItoJ4mybTJDQ7G7LbJP33bk56mhne4833svVkWjFQ7xrLGqKl&#10;AkFc2LLhSsPX4W3xDMJ55BJby6ThSg7W+e1NhmlpR/6kYe8rEULYpaih9r5LpXRFTQbd0nbEQTvZ&#10;3qAPZ1/JsscxhJtWPii1kgYbDh9q7GhbU3HeX4yG9xHHTRy9DrvzaXv9OSQf37uItL6/mzYvIDxN&#10;/s8MM35AhzwwHe2FSydaDYvoMTjnCWKWk/hpBeIYNpXECmSeyf8V8l8AAAD//wMAUEsBAi0AFAAG&#10;AAgAAAAhALaDOJL+AAAA4QEAABMAAAAAAAAAAAAAAAAAAAAAAFtDb250ZW50X1R5cGVzXS54bWxQ&#10;SwECLQAUAAYACAAAACEAOP0h/9YAAACUAQAACwAAAAAAAAAAAAAAAAAvAQAAX3JlbHMvLnJlbHNQ&#10;SwECLQAUAAYACAAAACEAeh4PjrADAAAsEAAADgAAAAAAAAAAAAAAAAAuAgAAZHJzL2Uyb0RvYy54&#10;bWxQSwECLQAUAAYACAAAACEAn7lTA+AAAAAKAQAADwAAAAAAAAAAAAAAAAAKBgAAZHJzL2Rvd25y&#10;ZXYueG1sUEsFBgAAAAAEAAQA8wAAABcHAAAAAA==&#10;">
              <v:rect id="Eerste pagina, linkerkant, grote rechthoek" o:spid="_x0000_s1027" alt="Eerste pagina, linkerkant, grote rechthoek" style="position:absolute;width:23774;height:64024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016bNvgAAANsAAAAPAAAAZHJzL2Rvd25yZXYueG1sRE/NisIw&#10;EL4v+A5hBG9rqguLVKOoIHhasO4DjMnYVJtJaaLGtzfCwt7m4/udxSq5VtypD41nBZNxAYJYe9Nw&#10;reD3uPucgQgR2WDrmRQ8KcBqOfhYYGn8gw90r2ItcgiHEhXYGLtSyqAtOQxj3xFn7ux7hzHDvpam&#10;x0cOd62cFsW3dNhwbrDY0daSvlY3p6A7p+leb3abZ3Wc3ezl9COTJqVGw7Seg4iU4r/4z703ef4X&#10;vH/JB8jlCwAA//8DAFBLAQItABQABgAIAAAAIQDb4fbL7gAAAIUBAAATAAAAAAAAAAAAAAAAAAAA&#10;AABbQ29udGVudF9UeXBlc10ueG1sUEsBAi0AFAAGAAgAAAAhAFr0LFu/AAAAFQEAAAsAAAAAAAAA&#10;AAAAAAAAHwEAAF9yZWxzLy5yZWxzUEsBAi0AFAAGAAgAAAAhAPTXps2+AAAA2wAAAA8AAAAAAAAA&#10;AAAAAAAABwIAAGRycy9kb3ducmV2LnhtbFBLBQYAAAAAAwADALcAAADyAgAAAAA=&#10;" fillcolor="#345c7d [1604]" stroked="f" strokeweight="1pt"/>
              <v:rect id="Rechthoek voor voettekst op eerste pagina: rechterkant" o:spid="_x0000_s1028" alt="Rechthoek voor voettekst op eerste pagina: rechterkant" style="position:absolute;top:65007;width:23774;height:137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7Pj65vgAAANsAAAAPAAAAZHJzL2Rvd25yZXYueG1sRE/NisIw&#10;EL4v+A5hBG9rqiyLVKOoIHhasO4DjMnYVJtJaaLGtzfCwt7m4/udxSq5VtypD41nBZNxAYJYe9Nw&#10;reD3uPucgQgR2WDrmRQ8KcBqOfhYYGn8gw90r2ItcgiHEhXYGLtSyqAtOQxj3xFn7ux7hzHDvpam&#10;x0cOd62cFsW3dNhwbrDY0daSvlY3p6A7p+leb3abZ3Wc3ezl9COTJqVGw7Seg4iU4r/4z703ef4X&#10;vH/JB8jlCwAA//8DAFBLAQItABQABgAIAAAAIQDb4fbL7gAAAIUBAAATAAAAAAAAAAAAAAAAAAAA&#10;AABbQ29udGVudF9UeXBlc10ueG1sUEsBAi0AFAAGAAgAAAAhAFr0LFu/AAAAFQEAAAsAAAAAAAAA&#10;AAAAAAAAHwEAAF9yZWxzLy5yZWxzUEsBAi0AFAAGAAgAAAAhAHs+Prm+AAAA2wAAAA8AAAAAAAAA&#10;AAAAAAAABwIAAGRycy9kb3ducmV2LnhtbFBLBQYAAAAAAwADALcAAADyAgAAAAA=&#10;" fillcolor="#345c7d [1604]" stroked="f" strokeweight="1pt"/>
              <v:rect id="Rechthoek voor voettekst op eerste pagina: linkerkant" o:spid="_x0000_s1029" alt="Rechthoek voor voettekst op eerste pagina: linkerkant" style="position:absolute;left:65395;top:64615;width:25980;height:228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UcpsivgAAANsAAAAPAAAAZHJzL2Rvd25yZXYueG1sRE/NisIw&#10;EL4v+A5hBG9rqrCLVKOoIHhasO4DjMnYVJtJaaLGtzfCwt7m4/udxSq5VtypD41nBZNxAYJYe9Nw&#10;reD3uPucgQgR2WDrmRQ8KcBqOfhYYGn8gw90r2ItcgiHEhXYGLtSyqAtOQxj3xFn7ux7hzHDvpam&#10;x0cOd62cFsW3dNhwbrDY0daSvlY3p6A7p+leb3abZ3Wc3ezl9COTJqVGw7Seg4iU4r/4z703ef4X&#10;vH/JB8jlCwAA//8DAFBLAQItABQABgAIAAAAIQDb4fbL7gAAAIUBAAATAAAAAAAAAAAAAAAAAAAA&#10;AABbQ29udGVudF9UeXBlc10ueG1sUEsBAi0AFAAGAAgAAAAhAFr0LFu/AAAAFQEAAAsAAAAAAAAA&#10;AAAAAAAAHwEAAF9yZWxzLy5yZWxzUEsBAi0AFAAGAAgAAAAhABRymyK+AAAA2wAAAA8AAAAAAAAA&#10;AAAAAAAABwIAAGRycy9kb3ducmV2LnhtbFBLBQYAAAAAAwADALcAAADyAgAAAAA=&#10;" fillcolor="#345c7d [1604]" stroked="f" strokeweight="1pt"/>
              <w10:wrap anchorx="margin" anchory="margin"/>
              <w10:anchorlock/>
            </v:group>
          </w:pict>
        </mc:Fallback>
      </mc:AlternateContent>
    </w:r>
    <w:r w:rsidR="00CD4ED2" w:rsidRPr="00CD4ED2">
      <w:rPr>
        <w:noProof/>
        <w:lang w:val="nl-BE" w:eastAsia="nl-BE"/>
      </w:rPr>
      <mc:AlternateContent>
        <mc:Choice Requires="wpg">
          <w:drawing>
            <wp:anchor distT="0" distB="0" distL="114300" distR="114300" simplePos="0" relativeHeight="251665408" behindDoc="1" locked="0" layoutInCell="1" allowOverlap="1" wp14:anchorId="7B562C82" wp14:editId="33F679FA">
              <wp:simplePos x="0" y="0"/>
              <wp:positionH relativeFrom="page">
                <wp:align>center</wp:align>
              </wp:positionH>
              <wp:positionV relativeFrom="page">
                <wp:align>top</wp:align>
              </wp:positionV>
              <wp:extent cx="3383280" cy="7772400"/>
              <wp:effectExtent l="0" t="0" r="26670" b="19050"/>
              <wp:wrapNone/>
              <wp:docPr id="9" name="Hulplijnen voor vouw" descr="Hulplijnen voor vouw"/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3383280" cy="7772400"/>
                        <a:chOff x="-52393" y="0"/>
                        <a:chExt cx="3386248" cy="7772400"/>
                      </a:xfrm>
                    </wpg:grpSpPr>
                    <wps:wsp>
                      <wps:cNvPr id="11" name="Rechte verbindingslijn 11"/>
                      <wps:cNvCnPr/>
                      <wps:spPr>
                        <a:xfrm>
                          <a:off x="-52393" y="0"/>
                          <a:ext cx="0" cy="777240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bg1">
                              <a:lumMod val="8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  <wps:wsp>
                      <wps:cNvPr id="12" name="Rechte verbindingslijn 12"/>
                      <wps:cNvCnPr/>
                      <wps:spPr>
                        <a:xfrm>
                          <a:off x="3333855" y="0"/>
                          <a:ext cx="0" cy="777240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bg1">
                              <a:lumMod val="85000"/>
                            </a:schemeClr>
                          </a:solidFill>
                        </a:ln>
                      </wps:spPr>
                      <wps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wpg:wg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group w14:anchorId="21DBBBE7" id="Hulplijnen voor vouw" o:spid="_x0000_s1026" alt="Hulplijnen voor vouw" style="position:absolute;margin-left:0;margin-top:0;width:266.4pt;height:612pt;z-index:-251651072;mso-position-horizontal:center;mso-position-horizontal-relative:page;mso-position-vertical:top;mso-position-vertical-relative:page;mso-width-relative:margin" coordorigin="-523" coordsize="33862,7772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Z993VXQIAAOgHAAAOAAAAZHJzL2Uyb0RvYy54bWzsVU1z2jAQvXem/0Hje7AxIaEeTA5Jw6Uf&#10;maT9AUKWbXVkSSMJDP++qzU2BDLtJJ3poVMOAkn73u4+PaH5zbaRZMOtE1rl0XiURIQrpguhqjz6&#10;/u3+YhYR56kqqNSK59GOu+hm8f7dvDUZT3WtZcEtARLlstbkUe29yeLYsZo31I204Qo2S20b6mFq&#10;q7iwtAX2RsZpklzFrbaFsZpx52D1rtuMFshflpz5r2XpuCcyj6A2j6PFcRXGeDGnWWWpqQXbl0Hf&#10;UEVDhYKkA9Ud9ZSsrTijagSz2unSj5huYl2WgnHsAboZJyfdLK1eG+ylytrKDDKBtCc6vZmWfdks&#10;rXkyDxaUaE0FWuAs9LItbRO+oUqyRcl2g2R86wmDxclkNklnoCyDvevr6/Qy2YvKalA+4C6m6eTD&#10;JCIHMKs/HuBX6SV45AQe99njZzW1BlziDkK4PxPiqaaGo74uAyEeLBEFmHgcEUUbMOsjZ7Xnwd4r&#10;oYKlnRQ/FIEAFAtBt2ovncscqPiCbuf99+Kdyzb0TTNjnV9y3ZDwI4+kUKFUmtHNJ+chP4T2IWFZ&#10;qjA6LUVxL6TESbhE/FZasqFg/1U1RgK5bj7rolubTZPuvIAN71wIR+4jJtgL7HAUfY/4y+8k7zI/&#10;8hKUg6PuEgxEXQ7KGFceNUMmiA6wEqocgAlW9kvgPj5AOV7s14AHBGbWyg/gRihtX8rut33JZRff&#10;K9D1HSRY6WKHp4/SgDHDFfobDk1/59D0VQ6dwGc2nR5f0f8W/Wctin+p8JzgNd8/feG9Op6j1w8P&#10;9OInAAAA//8DAFBLAwQUAAYACAAAACEAE0+6190AAAAGAQAADwAAAGRycy9kb3ducmV2LnhtbEyP&#10;QUvDQBCF74L/YRnBm90ktVJiNqUU9VQEW0F6mybTJDQ7G7LbJP33jl70MvB4jzffy1aTbdVAvW8c&#10;G4hnESjiwpUNVwY+968PS1A+IJfYOiYDV/Kwym9vMkxLN/IHDbtQKSlhn6KBOoQu1doXNVn0M9cR&#10;i3dyvcUgsq902eMo5bbVSRQ9aYsNy4caO9rUVJx3F2vgbcRxPY9fhu35tLke9ov3r21MxtzfTetn&#10;UIGm8BeGH3xBh1yYju7CpVetARkSfq94i3kiM44SSpLHCHSe6f/4+TcAAAD//wMAUEsBAi0AFAAG&#10;AAgAAAAhALaDOJL+AAAA4QEAABMAAAAAAAAAAAAAAAAAAAAAAFtDb250ZW50X1R5cGVzXS54bWxQ&#10;SwECLQAUAAYACAAAACEAOP0h/9YAAACUAQAACwAAAAAAAAAAAAAAAAAvAQAAX3JlbHMvLnJlbHNQ&#10;SwECLQAUAAYACAAAACEAWffd1V0CAADoBwAADgAAAAAAAAAAAAAAAAAuAgAAZHJzL2Uyb0RvYy54&#10;bWxQSwECLQAUAAYACAAAACEAE0+6190AAAAGAQAADwAAAAAAAAAAAAAAAAC3BAAAZHJzL2Rvd25y&#10;ZXYueG1sUEsFBgAAAAAEAAQA8wAAAMEFAAAAAA==&#10;">
              <v:line id="Rechte verbindingslijn 11" o:spid="_x0000_s1027" style="position:absolute;visibility:visible;mso-wrap-style:square" from="-523,0" to="-523,777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a7LphwQAAANsAAAAPAAAAZHJzL2Rvd25yZXYueG1sRE9Ni8Iw&#10;EL0L/ocwC940VVC0GmUVLIp6UHfvQzO23W0mpYm2++83guBtHu9zFqvWlOJBtSssKxgOIhDEqdUF&#10;Zwq+rtv+FITzyBpLy6Tgjxyslt3OAmNtGz7T4+IzEULYxagg976KpXRpTgbdwFbEgbvZ2qAPsM6k&#10;rrEJ4aaUoyiaSIMFh4YcK9rklP5e7kbBdo+nw7hZT76T4+acjNPZ/SfRSvU+2s85CE+tf4tf7p0O&#10;84fw/CUcIJf/AAAA//8DAFBLAQItABQABgAIAAAAIQDb4fbL7gAAAIUBAAATAAAAAAAAAAAAAAAA&#10;AAAAAABbQ29udGVudF9UeXBlc10ueG1sUEsBAi0AFAAGAAgAAAAhAFr0LFu/AAAAFQEAAAsAAAAA&#10;AAAAAAAAAAAAHwEAAF9yZWxzLy5yZWxzUEsBAi0AFAAGAAgAAAAhAJrsumHBAAAA2wAAAA8AAAAA&#10;AAAAAAAAAAAABwIAAGRycy9kb3ducmV2LnhtbFBLBQYAAAAAAwADALcAAAD1AgAAAAA=&#10;" strokecolor="#d8d8d8 [2732]" strokeweight=".5pt">
                <v:stroke joinstyle="miter"/>
              </v:line>
              <v:line id="Rechte verbindingslijn 12" o:spid="_x0000_s1028" style="position:absolute;visibility:visible;mso-wrap-style:square" from="33338,0" to="33338,77724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PiQWwgAAANsAAAAPAAAAZHJzL2Rvd25yZXYueG1sRE9La8JA&#10;EL4X+h+WKfTWbBSUGrOKFQxK60Ft70N2TNJmZ0N28/Dfu4VCb/PxPSddj6YWPbWusqxgEsUgiHOr&#10;Ky4UfF52L68gnEfWWFsmBTdysF49PqSYaDvwifqzL0QIYZeggtL7JpHS5SUZdJFtiAN3ta1BH2Bb&#10;SN3iEMJNLadxPJcGKw4NJTa0LSn/OXdGwe6Ax/fZ8Db/yj62p2yWL7rvTCv1/DRuliA8jf5f/Ofe&#10;6zB/Cr+/hAPk6g4AAP//AwBQSwECLQAUAAYACAAAACEA2+H2y+4AAACFAQAAEwAAAAAAAAAAAAAA&#10;AAAAAAAAW0NvbnRlbnRfVHlwZXNdLnhtbFBLAQItABQABgAIAAAAIQBa9CxbvwAAABUBAAALAAAA&#10;AAAAAAAAAAAAAB8BAABfcmVscy8ucmVsc1BLAQItABQABgAIAAAAIQBqPiQWwgAAANsAAAAPAAAA&#10;AAAAAAAAAAAAAAcCAABkcnMvZG93bnJldi54bWxQSwUGAAAAAAMAAwC3AAAA9gIAAAAA&#10;" strokecolor="#d8d8d8 [2732]" strokeweight=".5pt">
                <v:stroke joinstyle="miter"/>
              </v:line>
              <w10:wrap anchorx="page" anchory="page"/>
            </v:group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30581D3C"/>
    <w:lvl w:ilvl="0">
      <w:start w:val="1"/>
      <w:numFmt w:val="decimal"/>
      <w:pStyle w:val="Lijstnummering5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02749390"/>
    <w:lvl w:ilvl="0">
      <w:start w:val="1"/>
      <w:numFmt w:val="decimal"/>
      <w:pStyle w:val="Lijstnummering4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78FE26C6"/>
    <w:lvl w:ilvl="0">
      <w:start w:val="1"/>
      <w:numFmt w:val="decimal"/>
      <w:pStyle w:val="Lijstnummering3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89B4397C"/>
    <w:lvl w:ilvl="0">
      <w:start w:val="1"/>
      <w:numFmt w:val="decimal"/>
      <w:pStyle w:val="Lijstnummering2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99049BCC"/>
    <w:lvl w:ilvl="0">
      <w:start w:val="1"/>
      <w:numFmt w:val="bullet"/>
      <w:pStyle w:val="Lijstopsomteken5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A5B0FD40"/>
    <w:lvl w:ilvl="0">
      <w:start w:val="1"/>
      <w:numFmt w:val="bullet"/>
      <w:pStyle w:val="Lijstopsomteken4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585E6B06"/>
    <w:lvl w:ilvl="0">
      <w:start w:val="1"/>
      <w:numFmt w:val="bullet"/>
      <w:pStyle w:val="Lijstopsomteken3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C8D41C74"/>
    <w:lvl w:ilvl="0">
      <w:start w:val="1"/>
      <w:numFmt w:val="bullet"/>
      <w:pStyle w:val="Lijstopsomteken2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7C6E0862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BCF48180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94B6D2" w:themeColor="accent1"/>
      </w:rPr>
    </w:lvl>
  </w:abstractNum>
  <w:abstractNum w:abstractNumId="10" w15:restartNumberingAfterBreak="0">
    <w:nsid w:val="34BA0F9B"/>
    <w:multiLevelType w:val="hybridMultilevel"/>
    <w:tmpl w:val="CA2E004C"/>
    <w:lvl w:ilvl="0" w:tplc="B6BE0FE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355D7E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35A94801"/>
    <w:multiLevelType w:val="hybridMultilevel"/>
    <w:tmpl w:val="416E8240"/>
    <w:lvl w:ilvl="0" w:tplc="08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39022E25"/>
    <w:multiLevelType w:val="hybridMultilevel"/>
    <w:tmpl w:val="E864EF20"/>
    <w:lvl w:ilvl="0" w:tplc="08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AFB6101"/>
    <w:multiLevelType w:val="hybridMultilevel"/>
    <w:tmpl w:val="5FE8C4E6"/>
    <w:lvl w:ilvl="0" w:tplc="08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13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13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13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13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973559884">
    <w:abstractNumId w:val="9"/>
  </w:num>
  <w:num w:numId="2" w16cid:durableId="1307667443">
    <w:abstractNumId w:val="9"/>
    <w:lvlOverride w:ilvl="0">
      <w:startOverride w:val="1"/>
    </w:lvlOverride>
  </w:num>
  <w:num w:numId="3" w16cid:durableId="745609635">
    <w:abstractNumId w:val="9"/>
    <w:lvlOverride w:ilvl="0">
      <w:startOverride w:val="1"/>
    </w:lvlOverride>
  </w:num>
  <w:num w:numId="4" w16cid:durableId="1248467942">
    <w:abstractNumId w:val="8"/>
  </w:num>
  <w:num w:numId="5" w16cid:durableId="1742144143">
    <w:abstractNumId w:val="9"/>
    <w:lvlOverride w:ilvl="0">
      <w:startOverride w:val="1"/>
    </w:lvlOverride>
  </w:num>
  <w:num w:numId="6" w16cid:durableId="1010643548">
    <w:abstractNumId w:val="7"/>
  </w:num>
  <w:num w:numId="7" w16cid:durableId="590814143">
    <w:abstractNumId w:val="6"/>
  </w:num>
  <w:num w:numId="8" w16cid:durableId="9186075">
    <w:abstractNumId w:val="5"/>
  </w:num>
  <w:num w:numId="9" w16cid:durableId="1544437295">
    <w:abstractNumId w:val="4"/>
  </w:num>
  <w:num w:numId="10" w16cid:durableId="735980557">
    <w:abstractNumId w:val="3"/>
  </w:num>
  <w:num w:numId="11" w16cid:durableId="1309823321">
    <w:abstractNumId w:val="2"/>
  </w:num>
  <w:num w:numId="12" w16cid:durableId="182283216">
    <w:abstractNumId w:val="1"/>
  </w:num>
  <w:num w:numId="13" w16cid:durableId="874584607">
    <w:abstractNumId w:val="0"/>
  </w:num>
  <w:num w:numId="14" w16cid:durableId="380636398">
    <w:abstractNumId w:val="10"/>
  </w:num>
  <w:num w:numId="15" w16cid:durableId="2025087383">
    <w:abstractNumId w:val="13"/>
  </w:num>
  <w:num w:numId="16" w16cid:durableId="1752966778">
    <w:abstractNumId w:val="11"/>
  </w:num>
  <w:num w:numId="17" w16cid:durableId="1202328190">
    <w:abstractNumId w:val="1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attachedTemplate r:id="rId1"/>
  <w:defaultTabStop w:val="720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B20ACE"/>
    <w:rsid w:val="00007D92"/>
    <w:rsid w:val="00016C11"/>
    <w:rsid w:val="0003388C"/>
    <w:rsid w:val="000425F6"/>
    <w:rsid w:val="00070750"/>
    <w:rsid w:val="00075279"/>
    <w:rsid w:val="00102834"/>
    <w:rsid w:val="00133413"/>
    <w:rsid w:val="00195A4B"/>
    <w:rsid w:val="001C1673"/>
    <w:rsid w:val="0020364E"/>
    <w:rsid w:val="002C7125"/>
    <w:rsid w:val="002F5A78"/>
    <w:rsid w:val="002F5ECB"/>
    <w:rsid w:val="00324EB1"/>
    <w:rsid w:val="003309C2"/>
    <w:rsid w:val="0037743C"/>
    <w:rsid w:val="003E1E9B"/>
    <w:rsid w:val="00425687"/>
    <w:rsid w:val="00430727"/>
    <w:rsid w:val="00441551"/>
    <w:rsid w:val="00473AB2"/>
    <w:rsid w:val="004B0911"/>
    <w:rsid w:val="004D26B9"/>
    <w:rsid w:val="004F4FF6"/>
    <w:rsid w:val="00546C87"/>
    <w:rsid w:val="00555FE1"/>
    <w:rsid w:val="005F496D"/>
    <w:rsid w:val="00632BB1"/>
    <w:rsid w:val="00636FE2"/>
    <w:rsid w:val="00676B0E"/>
    <w:rsid w:val="0069002D"/>
    <w:rsid w:val="006E467D"/>
    <w:rsid w:val="00704FD6"/>
    <w:rsid w:val="00712321"/>
    <w:rsid w:val="007327A6"/>
    <w:rsid w:val="00745AC0"/>
    <w:rsid w:val="00751AA2"/>
    <w:rsid w:val="0077779D"/>
    <w:rsid w:val="007944FD"/>
    <w:rsid w:val="007B03D6"/>
    <w:rsid w:val="007B297A"/>
    <w:rsid w:val="007B2EDE"/>
    <w:rsid w:val="007C13C6"/>
    <w:rsid w:val="007C70E3"/>
    <w:rsid w:val="00853FA6"/>
    <w:rsid w:val="008C74E0"/>
    <w:rsid w:val="00932BFF"/>
    <w:rsid w:val="00982821"/>
    <w:rsid w:val="009F1E84"/>
    <w:rsid w:val="00A01D2E"/>
    <w:rsid w:val="00A50F0C"/>
    <w:rsid w:val="00A71F3E"/>
    <w:rsid w:val="00A92C80"/>
    <w:rsid w:val="00AC4F6F"/>
    <w:rsid w:val="00B20ACE"/>
    <w:rsid w:val="00B35323"/>
    <w:rsid w:val="00C40775"/>
    <w:rsid w:val="00CA1864"/>
    <w:rsid w:val="00CA39FE"/>
    <w:rsid w:val="00CD4ED2"/>
    <w:rsid w:val="00CE1E3B"/>
    <w:rsid w:val="00CE7D45"/>
    <w:rsid w:val="00D13AF0"/>
    <w:rsid w:val="00D2631E"/>
    <w:rsid w:val="00D91EF3"/>
    <w:rsid w:val="00DB3884"/>
    <w:rsid w:val="00DC1D63"/>
    <w:rsid w:val="00DC332A"/>
    <w:rsid w:val="00DD5F20"/>
    <w:rsid w:val="00DD63B0"/>
    <w:rsid w:val="00E24116"/>
    <w:rsid w:val="00E36671"/>
    <w:rsid w:val="00E44AA2"/>
    <w:rsid w:val="00E73343"/>
    <w:rsid w:val="00E75E55"/>
    <w:rsid w:val="00E93657"/>
    <w:rsid w:val="00E938FB"/>
    <w:rsid w:val="00E96529"/>
    <w:rsid w:val="00E97949"/>
    <w:rsid w:val="00ED7C90"/>
    <w:rsid w:val="00F03360"/>
    <w:rsid w:val="00F91541"/>
    <w:rsid w:val="00FB1F73"/>
    <w:rsid w:val="00FE246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attachedSchema w:val="http://schemas.microsoft.com/temp/samples"/>
  <w:themeFontLang w:val="en-US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,"/>
  <w:listSeparator w:val=";"/>
  <w14:docId w14:val="2A947323"/>
  <w15:docId w15:val="{4C47FD33-7D8C-4DEF-B9DB-3331B3A976D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color w:val="262626" w:themeColor="text1" w:themeTint="D9"/>
        <w:kern w:val="2"/>
        <w:sz w:val="22"/>
        <w:szCs w:val="22"/>
        <w:lang w:val="nl-NL" w:eastAsia="ja-JP" w:bidi="ar-SA"/>
        <w14:ligatures w14:val="standard"/>
      </w:rPr>
    </w:rPrDefault>
    <w:pPrDefault>
      <w:pPr>
        <w:spacing w:after="16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2" w:qFormat="1"/>
    <w:lsdException w:name="heading 2" w:semiHidden="1" w:uiPriority="2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0" w:unhideWhenUsed="1" w:qFormat="1"/>
    <w:lsdException w:name="List Number" w:uiPriority="3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 w:qFormat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nhideWhenUsed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555FE1"/>
  </w:style>
  <w:style w:type="paragraph" w:styleId="Kop1">
    <w:name w:val="heading 1"/>
    <w:basedOn w:val="Standaard"/>
    <w:next w:val="Standaard"/>
    <w:link w:val="Kop1Char"/>
    <w:uiPriority w:val="8"/>
    <w:qFormat/>
    <w:pPr>
      <w:keepNext/>
      <w:keepLines/>
      <w:spacing w:before="400" w:after="120" w:line="240" w:lineRule="auto"/>
      <w:outlineLvl w:val="0"/>
    </w:pPr>
    <w:rPr>
      <w:rFonts w:asciiTheme="majorHAnsi" w:eastAsiaTheme="majorEastAsia" w:hAnsiTheme="majorHAnsi" w:cstheme="majorBidi"/>
      <w:color w:val="355D7E" w:themeColor="accent1" w:themeShade="80"/>
      <w:sz w:val="30"/>
    </w:rPr>
  </w:style>
  <w:style w:type="paragraph" w:styleId="Kop2">
    <w:name w:val="heading 2"/>
    <w:basedOn w:val="Standaard"/>
    <w:next w:val="Standaard"/>
    <w:link w:val="Kop2Char"/>
    <w:uiPriority w:val="8"/>
    <w:unhideWhenUsed/>
    <w:qFormat/>
    <w:pPr>
      <w:keepNext/>
      <w:keepLines/>
      <w:spacing w:before="360" w:after="40"/>
      <w:outlineLvl w:val="1"/>
    </w:pPr>
    <w:rPr>
      <w:rFonts w:asciiTheme="majorHAnsi" w:eastAsiaTheme="majorEastAsia" w:hAnsiTheme="majorHAnsi" w:cstheme="majorBidi"/>
      <w:b/>
      <w:bCs/>
    </w:rPr>
  </w:style>
  <w:style w:type="paragraph" w:styleId="Kop3">
    <w:name w:val="heading 3"/>
    <w:basedOn w:val="Standaard"/>
    <w:next w:val="Standaard"/>
    <w:link w:val="Kop3Char"/>
    <w:uiPriority w:val="8"/>
    <w:semiHidden/>
    <w:unhideWhenUsed/>
    <w:qFormat/>
    <w:pPr>
      <w:keepNext/>
      <w:keepLines/>
      <w:spacing w:before="160" w:after="0"/>
      <w:outlineLvl w:val="2"/>
    </w:pPr>
    <w:rPr>
      <w:rFonts w:asciiTheme="majorHAnsi" w:eastAsiaTheme="majorEastAsia" w:hAnsiTheme="majorHAnsi" w:cstheme="majorBidi"/>
      <w:b/>
      <w:bCs/>
      <w:color w:val="355D7E" w:themeColor="accent1" w:themeShade="80"/>
    </w:rPr>
  </w:style>
  <w:style w:type="paragraph" w:styleId="Kop4">
    <w:name w:val="heading 4"/>
    <w:basedOn w:val="Standaard"/>
    <w:next w:val="Standaard"/>
    <w:link w:val="Kop4Char"/>
    <w:uiPriority w:val="8"/>
    <w:semiHidden/>
    <w:unhideWhenUsed/>
    <w:qFormat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355D7E" w:themeColor="accent1" w:themeShade="80"/>
    </w:rPr>
  </w:style>
  <w:style w:type="paragraph" w:styleId="Kop5">
    <w:name w:val="heading 5"/>
    <w:basedOn w:val="Standaard"/>
    <w:next w:val="Standaard"/>
    <w:link w:val="Kop5Char"/>
    <w:uiPriority w:val="8"/>
    <w:semiHidden/>
    <w:unhideWhenUsed/>
    <w:qFormat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355D7E" w:themeColor="accent1" w:themeShade="80"/>
    </w:rPr>
  </w:style>
  <w:style w:type="paragraph" w:styleId="Kop6">
    <w:name w:val="heading 6"/>
    <w:basedOn w:val="Standaard"/>
    <w:next w:val="Standaard"/>
    <w:link w:val="Kop6Char"/>
    <w:uiPriority w:val="8"/>
    <w:semiHidden/>
    <w:unhideWhenUsed/>
    <w:qFormat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345C7D" w:themeColor="accent1" w:themeShade="7F"/>
    </w:rPr>
  </w:style>
  <w:style w:type="paragraph" w:styleId="Kop7">
    <w:name w:val="heading 7"/>
    <w:basedOn w:val="Standaard"/>
    <w:next w:val="Standaard"/>
    <w:link w:val="Kop7Char"/>
    <w:uiPriority w:val="8"/>
    <w:semiHidden/>
    <w:unhideWhenUsed/>
    <w:qFormat/>
    <w:rsid w:val="00A92C80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345C7D" w:themeColor="accent1" w:themeShade="7F"/>
    </w:rPr>
  </w:style>
  <w:style w:type="paragraph" w:styleId="Kop8">
    <w:name w:val="heading 8"/>
    <w:basedOn w:val="Standaard"/>
    <w:next w:val="Standaard"/>
    <w:link w:val="Kop8Char"/>
    <w:uiPriority w:val="8"/>
    <w:semiHidden/>
    <w:unhideWhenUsed/>
    <w:qFormat/>
    <w:rsid w:val="00A92C80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paragraph" w:styleId="Kop9">
    <w:name w:val="heading 9"/>
    <w:basedOn w:val="Standaard"/>
    <w:next w:val="Standaard"/>
    <w:link w:val="Kop9Char"/>
    <w:uiPriority w:val="8"/>
    <w:semiHidden/>
    <w:unhideWhenUsed/>
    <w:qFormat/>
    <w:rsid w:val="00A92C80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table" w:styleId="Tabelraster">
    <w:name w:val="Table Grid"/>
    <w:basedOn w:val="Standaardtabel"/>
    <w:uiPriority w:val="39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Hosttabel">
    <w:name w:val="Hosttabel"/>
    <w:basedOn w:val="Standaardtabel"/>
    <w:uiPriority w:val="99"/>
    <w:tblPr>
      <w:jc w:val="center"/>
      <w:tblCellMar>
        <w:left w:w="0" w:type="dxa"/>
        <w:right w:w="0" w:type="dxa"/>
      </w:tblCellMar>
    </w:tblPr>
    <w:trPr>
      <w:jc w:val="center"/>
    </w:trPr>
  </w:style>
  <w:style w:type="paragraph" w:styleId="Ballontekst">
    <w:name w:val="Balloon Text"/>
    <w:basedOn w:val="Standaard"/>
    <w:link w:val="BallontekstChar"/>
    <w:uiPriority w:val="99"/>
    <w:semiHidden/>
    <w:unhideWhenUsed/>
    <w:pPr>
      <w:spacing w:after="0"/>
    </w:pPr>
    <w:rPr>
      <w:rFonts w:ascii="Segoe UI" w:hAnsi="Segoe UI" w:cs="Segoe UI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Pr>
      <w:rFonts w:ascii="Segoe UI" w:hAnsi="Segoe UI" w:cs="Segoe UI"/>
      <w:sz w:val="18"/>
    </w:rPr>
  </w:style>
  <w:style w:type="paragraph" w:customStyle="1" w:styleId="Blokkoptekst">
    <w:name w:val="Blokkoptekst"/>
    <w:basedOn w:val="Standaard"/>
    <w:uiPriority w:val="1"/>
    <w:qFormat/>
    <w:rsid w:val="00CD4ED2"/>
    <w:pPr>
      <w:spacing w:before="720" w:after="180" w:line="240" w:lineRule="auto"/>
      <w:ind w:left="504" w:right="504"/>
      <w:contextualSpacing/>
    </w:pPr>
    <w:rPr>
      <w:rFonts w:asciiTheme="majorHAnsi" w:eastAsiaTheme="majorEastAsia" w:hAnsiTheme="majorHAnsi" w:cstheme="majorBidi"/>
      <w:color w:val="FFFFFF" w:themeColor="background1"/>
      <w:sz w:val="36"/>
      <w:szCs w:val="20"/>
    </w:rPr>
  </w:style>
  <w:style w:type="paragraph" w:styleId="Bloktekst">
    <w:name w:val="Block Text"/>
    <w:basedOn w:val="Standaard"/>
    <w:uiPriority w:val="2"/>
    <w:unhideWhenUsed/>
    <w:qFormat/>
    <w:rsid w:val="00712321"/>
    <w:pPr>
      <w:spacing w:line="252" w:lineRule="auto"/>
      <w:ind w:left="504" w:right="504"/>
    </w:pPr>
    <w:rPr>
      <w:color w:val="FFFFFF" w:themeColor="background1"/>
    </w:rPr>
  </w:style>
  <w:style w:type="character" w:styleId="Tekstvantijdelijkeaanduiding">
    <w:name w:val="Placeholder Text"/>
    <w:basedOn w:val="Standaardalinea-lettertype"/>
    <w:uiPriority w:val="99"/>
    <w:semiHidden/>
    <w:rPr>
      <w:color w:val="808080"/>
    </w:rPr>
  </w:style>
  <w:style w:type="paragraph" w:customStyle="1" w:styleId="Ontvanger">
    <w:name w:val="Ontvanger"/>
    <w:basedOn w:val="Standaard"/>
    <w:uiPriority w:val="4"/>
    <w:qFormat/>
    <w:rsid w:val="00D91EF3"/>
    <w:pPr>
      <w:spacing w:after="0" w:line="288" w:lineRule="auto"/>
      <w:ind w:left="4320"/>
      <w:contextualSpacing/>
    </w:pPr>
    <w:rPr>
      <w:color w:val="595959" w:themeColor="text1" w:themeTint="A6"/>
    </w:rPr>
  </w:style>
  <w:style w:type="paragraph" w:customStyle="1" w:styleId="Adresvanafzender">
    <w:name w:val="Adres van afzender"/>
    <w:basedOn w:val="Standaard"/>
    <w:uiPriority w:val="3"/>
    <w:qFormat/>
    <w:pPr>
      <w:spacing w:after="0" w:line="288" w:lineRule="auto"/>
    </w:pPr>
    <w:rPr>
      <w:color w:val="595959" w:themeColor="text1" w:themeTint="A6"/>
    </w:rPr>
  </w:style>
  <w:style w:type="paragraph" w:styleId="Titel">
    <w:name w:val="Title"/>
    <w:basedOn w:val="Standaard"/>
    <w:link w:val="TitelChar"/>
    <w:uiPriority w:val="5"/>
    <w:qFormat/>
    <w:rsid w:val="007C13C6"/>
    <w:pPr>
      <w:spacing w:after="60" w:line="228" w:lineRule="auto"/>
    </w:pPr>
    <w:rPr>
      <w:rFonts w:asciiTheme="majorHAnsi" w:eastAsiaTheme="majorEastAsia" w:hAnsiTheme="majorHAnsi" w:cstheme="majorBidi"/>
      <w:b/>
      <w:bCs/>
      <w:color w:val="595959" w:themeColor="text1" w:themeTint="A6"/>
      <w:kern w:val="28"/>
      <w:sz w:val="44"/>
    </w:rPr>
  </w:style>
  <w:style w:type="character" w:customStyle="1" w:styleId="TitelChar">
    <w:name w:val="Titel Char"/>
    <w:basedOn w:val="Standaardalinea-lettertype"/>
    <w:link w:val="Titel"/>
    <w:uiPriority w:val="5"/>
    <w:rsid w:val="007C13C6"/>
    <w:rPr>
      <w:rFonts w:asciiTheme="majorHAnsi" w:eastAsiaTheme="majorEastAsia" w:hAnsiTheme="majorHAnsi" w:cstheme="majorBidi"/>
      <w:b/>
      <w:bCs/>
      <w:color w:val="595959" w:themeColor="text1" w:themeTint="A6"/>
      <w:kern w:val="28"/>
      <w:sz w:val="44"/>
    </w:rPr>
  </w:style>
  <w:style w:type="paragraph" w:styleId="Ondertitel">
    <w:name w:val="Subtitle"/>
    <w:basedOn w:val="Standaard"/>
    <w:link w:val="OndertitelChar"/>
    <w:uiPriority w:val="6"/>
    <w:qFormat/>
    <w:rsid w:val="0037743C"/>
    <w:pPr>
      <w:numPr>
        <w:ilvl w:val="1"/>
      </w:numPr>
      <w:spacing w:after="240"/>
      <w:contextualSpacing/>
    </w:pPr>
    <w:rPr>
      <w:color w:val="355D7E" w:themeColor="accent1" w:themeShade="80"/>
    </w:rPr>
  </w:style>
  <w:style w:type="character" w:customStyle="1" w:styleId="OndertitelChar">
    <w:name w:val="Ondertitel Char"/>
    <w:basedOn w:val="Standaardalinea-lettertype"/>
    <w:link w:val="Ondertitel"/>
    <w:uiPriority w:val="6"/>
    <w:rsid w:val="00555FE1"/>
    <w:rPr>
      <w:color w:val="355D7E" w:themeColor="accent1" w:themeShade="80"/>
    </w:rPr>
  </w:style>
  <w:style w:type="character" w:customStyle="1" w:styleId="Kop1Char">
    <w:name w:val="Kop 1 Char"/>
    <w:basedOn w:val="Standaardalinea-lettertype"/>
    <w:link w:val="Kop1"/>
    <w:uiPriority w:val="8"/>
    <w:rsid w:val="00555FE1"/>
    <w:rPr>
      <w:rFonts w:asciiTheme="majorHAnsi" w:eastAsiaTheme="majorEastAsia" w:hAnsiTheme="majorHAnsi" w:cstheme="majorBidi"/>
      <w:color w:val="355D7E" w:themeColor="accent1" w:themeShade="80"/>
      <w:sz w:val="30"/>
    </w:rPr>
  </w:style>
  <w:style w:type="character" w:customStyle="1" w:styleId="Kop2Char">
    <w:name w:val="Kop 2 Char"/>
    <w:basedOn w:val="Standaardalinea-lettertype"/>
    <w:link w:val="Kop2"/>
    <w:uiPriority w:val="8"/>
    <w:rsid w:val="00555FE1"/>
    <w:rPr>
      <w:rFonts w:asciiTheme="majorHAnsi" w:eastAsiaTheme="majorEastAsia" w:hAnsiTheme="majorHAnsi" w:cstheme="majorBidi"/>
      <w:b/>
      <w:bCs/>
    </w:rPr>
  </w:style>
  <w:style w:type="paragraph" w:styleId="Citaat">
    <w:name w:val="Quote"/>
    <w:basedOn w:val="Standaard"/>
    <w:link w:val="CitaatChar"/>
    <w:uiPriority w:val="12"/>
    <w:unhideWhenUsed/>
    <w:qFormat/>
    <w:rsid w:val="00751AA2"/>
    <w:pPr>
      <w:pBdr>
        <w:top w:val="single" w:sz="2" w:space="24" w:color="355D7E" w:themeColor="accent1" w:themeShade="80"/>
        <w:left w:val="single" w:sz="2" w:space="20" w:color="355D7E" w:themeColor="accent1" w:themeShade="80"/>
        <w:bottom w:val="single" w:sz="2" w:space="24" w:color="355D7E" w:themeColor="accent1" w:themeShade="80"/>
        <w:right w:val="single" w:sz="2" w:space="20" w:color="355D7E" w:themeColor="accent1" w:themeShade="80"/>
      </w:pBdr>
      <w:shd w:val="clear" w:color="auto" w:fill="355D7E" w:themeFill="accent1" w:themeFillShade="80"/>
      <w:spacing w:after="480"/>
      <w:ind w:left="432" w:right="432"/>
      <w:contextualSpacing/>
    </w:pPr>
    <w:rPr>
      <w:rFonts w:asciiTheme="majorHAnsi" w:eastAsiaTheme="majorEastAsia" w:hAnsiTheme="majorHAnsi" w:cstheme="majorBidi"/>
      <w:color w:val="FFFFFF" w:themeColor="background1"/>
    </w:rPr>
  </w:style>
  <w:style w:type="character" w:customStyle="1" w:styleId="CitaatChar">
    <w:name w:val="Citaat Char"/>
    <w:basedOn w:val="Standaardalinea-lettertype"/>
    <w:link w:val="Citaat"/>
    <w:uiPriority w:val="12"/>
    <w:rsid w:val="00555FE1"/>
    <w:rPr>
      <w:rFonts w:asciiTheme="majorHAnsi" w:eastAsiaTheme="majorEastAsia" w:hAnsiTheme="majorHAnsi" w:cstheme="majorBidi"/>
      <w:color w:val="FFFFFF" w:themeColor="background1"/>
      <w:shd w:val="clear" w:color="auto" w:fill="355D7E" w:themeFill="accent1" w:themeFillShade="80"/>
    </w:rPr>
  </w:style>
  <w:style w:type="paragraph" w:styleId="Lijstopsomteken">
    <w:name w:val="List Bullet"/>
    <w:basedOn w:val="Standaard"/>
    <w:uiPriority w:val="10"/>
    <w:unhideWhenUsed/>
    <w:qFormat/>
    <w:pPr>
      <w:numPr>
        <w:numId w:val="14"/>
      </w:numPr>
      <w:tabs>
        <w:tab w:val="left" w:pos="360"/>
      </w:tabs>
      <w:spacing w:after="120"/>
    </w:pPr>
    <w:rPr>
      <w:color w:val="775F55" w:themeColor="text2"/>
    </w:rPr>
  </w:style>
  <w:style w:type="paragraph" w:customStyle="1" w:styleId="Contactgegevens">
    <w:name w:val="Contactgegevens"/>
    <w:basedOn w:val="Standaard"/>
    <w:uiPriority w:val="13"/>
    <w:qFormat/>
    <w:pPr>
      <w:spacing w:after="0"/>
    </w:pPr>
  </w:style>
  <w:style w:type="paragraph" w:customStyle="1" w:styleId="Website">
    <w:name w:val="Website"/>
    <w:basedOn w:val="Standaard"/>
    <w:next w:val="Standaard"/>
    <w:uiPriority w:val="14"/>
    <w:qFormat/>
    <w:pPr>
      <w:spacing w:before="120"/>
    </w:pPr>
    <w:rPr>
      <w:color w:val="355D7E" w:themeColor="accent1" w:themeShade="80"/>
    </w:rPr>
  </w:style>
  <w:style w:type="character" w:customStyle="1" w:styleId="Kop3Char">
    <w:name w:val="Kop 3 Char"/>
    <w:basedOn w:val="Standaardalinea-lettertype"/>
    <w:link w:val="Kop3"/>
    <w:uiPriority w:val="8"/>
    <w:semiHidden/>
    <w:rsid w:val="00555FE1"/>
    <w:rPr>
      <w:rFonts w:asciiTheme="majorHAnsi" w:eastAsiaTheme="majorEastAsia" w:hAnsiTheme="majorHAnsi" w:cstheme="majorBidi"/>
      <w:b/>
      <w:bCs/>
      <w:color w:val="355D7E" w:themeColor="accent1" w:themeShade="80"/>
    </w:rPr>
  </w:style>
  <w:style w:type="paragraph" w:styleId="Lijstnummering">
    <w:name w:val="List Number"/>
    <w:basedOn w:val="Standaard"/>
    <w:uiPriority w:val="11"/>
    <w:unhideWhenUsed/>
    <w:pPr>
      <w:numPr>
        <w:numId w:val="4"/>
      </w:numPr>
      <w:tabs>
        <w:tab w:val="left" w:pos="360"/>
      </w:tabs>
      <w:spacing w:after="120"/>
    </w:pPr>
  </w:style>
  <w:style w:type="character" w:customStyle="1" w:styleId="Kop4Char">
    <w:name w:val="Kop 4 Char"/>
    <w:basedOn w:val="Standaardalinea-lettertype"/>
    <w:link w:val="Kop4"/>
    <w:uiPriority w:val="8"/>
    <w:semiHidden/>
    <w:rsid w:val="00555FE1"/>
    <w:rPr>
      <w:rFonts w:asciiTheme="majorHAnsi" w:eastAsiaTheme="majorEastAsia" w:hAnsiTheme="majorHAnsi" w:cstheme="majorBidi"/>
      <w:i/>
      <w:iCs/>
      <w:color w:val="355D7E" w:themeColor="accent1" w:themeShade="80"/>
    </w:rPr>
  </w:style>
  <w:style w:type="character" w:customStyle="1" w:styleId="Kop5Char">
    <w:name w:val="Kop 5 Char"/>
    <w:basedOn w:val="Standaardalinea-lettertype"/>
    <w:link w:val="Kop5"/>
    <w:uiPriority w:val="8"/>
    <w:semiHidden/>
    <w:rsid w:val="00555FE1"/>
    <w:rPr>
      <w:rFonts w:asciiTheme="majorHAnsi" w:eastAsiaTheme="majorEastAsia" w:hAnsiTheme="majorHAnsi" w:cstheme="majorBidi"/>
      <w:color w:val="355D7E" w:themeColor="accent1" w:themeShade="80"/>
    </w:rPr>
  </w:style>
  <w:style w:type="character" w:customStyle="1" w:styleId="Kop6Char">
    <w:name w:val="Kop 6 Char"/>
    <w:basedOn w:val="Standaardalinea-lettertype"/>
    <w:link w:val="Kop6"/>
    <w:uiPriority w:val="8"/>
    <w:semiHidden/>
    <w:rsid w:val="00555FE1"/>
    <w:rPr>
      <w:rFonts w:asciiTheme="majorHAnsi" w:eastAsiaTheme="majorEastAsia" w:hAnsiTheme="majorHAnsi" w:cstheme="majorBidi"/>
      <w:color w:val="345C7D" w:themeColor="accent1" w:themeShade="7F"/>
    </w:rPr>
  </w:style>
  <w:style w:type="character" w:styleId="Intensievebenadrukking">
    <w:name w:val="Intense Emphasis"/>
    <w:basedOn w:val="Standaardalinea-lettertype"/>
    <w:uiPriority w:val="21"/>
    <w:semiHidden/>
    <w:unhideWhenUsed/>
    <w:qFormat/>
    <w:rPr>
      <w:i/>
      <w:iCs/>
      <w:color w:val="355D7E" w:themeColor="accent1" w:themeShade="80"/>
    </w:rPr>
  </w:style>
  <w:style w:type="paragraph" w:styleId="Duidelijkcitaat">
    <w:name w:val="Intense Quote"/>
    <w:basedOn w:val="Standaard"/>
    <w:next w:val="Standaard"/>
    <w:link w:val="DuidelijkcitaatChar"/>
    <w:uiPriority w:val="30"/>
    <w:semiHidden/>
    <w:unhideWhenUsed/>
    <w:qFormat/>
    <w:pPr>
      <w:spacing w:before="360" w:after="360"/>
      <w:contextualSpacing/>
    </w:pPr>
    <w:rPr>
      <w:i/>
      <w:iCs/>
      <w:color w:val="355D7E" w:themeColor="accent1" w:themeShade="80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semiHidden/>
    <w:rPr>
      <w:i/>
      <w:iCs/>
      <w:color w:val="355D7E" w:themeColor="accent1" w:themeShade="80"/>
    </w:rPr>
  </w:style>
  <w:style w:type="character" w:styleId="Intensieveverwijzing">
    <w:name w:val="Intense Reference"/>
    <w:basedOn w:val="Standaardalinea-lettertype"/>
    <w:uiPriority w:val="32"/>
    <w:semiHidden/>
    <w:unhideWhenUsed/>
    <w:qFormat/>
    <w:rPr>
      <w:b/>
      <w:bCs/>
      <w:caps w:val="0"/>
      <w:smallCaps/>
      <w:color w:val="355D7E" w:themeColor="accent1" w:themeShade="80"/>
      <w:spacing w:val="5"/>
    </w:rPr>
  </w:style>
  <w:style w:type="paragraph" w:styleId="Kopvaninhoudsopgave">
    <w:name w:val="TOC Heading"/>
    <w:basedOn w:val="Kop1"/>
    <w:next w:val="Standaard"/>
    <w:uiPriority w:val="39"/>
    <w:semiHidden/>
    <w:unhideWhenUsed/>
    <w:qFormat/>
    <w:pPr>
      <w:spacing w:before="240" w:after="0" w:line="276" w:lineRule="auto"/>
      <w:outlineLvl w:val="9"/>
    </w:pPr>
    <w:rPr>
      <w:sz w:val="32"/>
      <w:szCs w:val="32"/>
    </w:rPr>
  </w:style>
  <w:style w:type="paragraph" w:styleId="Bibliografie">
    <w:name w:val="Bibliography"/>
    <w:basedOn w:val="Standaard"/>
    <w:next w:val="Standaard"/>
    <w:uiPriority w:val="37"/>
    <w:semiHidden/>
    <w:unhideWhenUsed/>
    <w:rsid w:val="00A92C80"/>
  </w:style>
  <w:style w:type="paragraph" w:styleId="Plattetekst">
    <w:name w:val="Body Text"/>
    <w:basedOn w:val="Standaard"/>
    <w:link w:val="PlattetekstChar"/>
    <w:uiPriority w:val="99"/>
    <w:semiHidden/>
    <w:unhideWhenUsed/>
    <w:rsid w:val="00A92C80"/>
    <w:pPr>
      <w:spacing w:after="120"/>
    </w:pPr>
  </w:style>
  <w:style w:type="character" w:customStyle="1" w:styleId="PlattetekstChar">
    <w:name w:val="Platte tekst Char"/>
    <w:basedOn w:val="Standaardalinea-lettertype"/>
    <w:link w:val="Plattetekst"/>
    <w:uiPriority w:val="99"/>
    <w:semiHidden/>
    <w:rsid w:val="00A92C80"/>
  </w:style>
  <w:style w:type="paragraph" w:styleId="Plattetekst2">
    <w:name w:val="Body Text 2"/>
    <w:basedOn w:val="Standaard"/>
    <w:link w:val="Plattetekst2Char"/>
    <w:uiPriority w:val="99"/>
    <w:semiHidden/>
    <w:unhideWhenUsed/>
    <w:rsid w:val="00A92C80"/>
    <w:pPr>
      <w:spacing w:after="120" w:line="480" w:lineRule="auto"/>
    </w:pPr>
  </w:style>
  <w:style w:type="character" w:customStyle="1" w:styleId="Plattetekst2Char">
    <w:name w:val="Platte tekst 2 Char"/>
    <w:basedOn w:val="Standaardalinea-lettertype"/>
    <w:link w:val="Plattetekst2"/>
    <w:uiPriority w:val="99"/>
    <w:semiHidden/>
    <w:rsid w:val="00A92C80"/>
  </w:style>
  <w:style w:type="paragraph" w:styleId="Plattetekst3">
    <w:name w:val="Body Text 3"/>
    <w:basedOn w:val="Standaard"/>
    <w:link w:val="Plattetekst3Char"/>
    <w:uiPriority w:val="99"/>
    <w:semiHidden/>
    <w:unhideWhenUsed/>
    <w:rsid w:val="00A92C80"/>
    <w:pPr>
      <w:spacing w:after="120"/>
    </w:pPr>
    <w:rPr>
      <w:szCs w:val="16"/>
    </w:rPr>
  </w:style>
  <w:style w:type="character" w:customStyle="1" w:styleId="Plattetekst3Char">
    <w:name w:val="Platte tekst 3 Char"/>
    <w:basedOn w:val="Standaardalinea-lettertype"/>
    <w:link w:val="Plattetekst3"/>
    <w:uiPriority w:val="99"/>
    <w:semiHidden/>
    <w:rsid w:val="00A92C80"/>
    <w:rPr>
      <w:szCs w:val="16"/>
    </w:rPr>
  </w:style>
  <w:style w:type="paragraph" w:styleId="Platteteksteersteinspringing">
    <w:name w:val="Body Text First Indent"/>
    <w:basedOn w:val="Plattetekst"/>
    <w:link w:val="PlatteteksteersteinspringingChar"/>
    <w:uiPriority w:val="99"/>
    <w:semiHidden/>
    <w:unhideWhenUsed/>
    <w:rsid w:val="00A92C80"/>
    <w:pPr>
      <w:spacing w:after="160"/>
      <w:ind w:firstLine="360"/>
    </w:pPr>
  </w:style>
  <w:style w:type="character" w:customStyle="1" w:styleId="PlatteteksteersteinspringingChar">
    <w:name w:val="Platte tekst eerste inspringing Char"/>
    <w:basedOn w:val="PlattetekstChar"/>
    <w:link w:val="Platteteksteersteinspringing"/>
    <w:uiPriority w:val="99"/>
    <w:semiHidden/>
    <w:rsid w:val="00A92C80"/>
  </w:style>
  <w:style w:type="paragraph" w:styleId="Plattetekstinspringen">
    <w:name w:val="Body Text Indent"/>
    <w:basedOn w:val="Standaard"/>
    <w:link w:val="PlattetekstinspringenChar"/>
    <w:uiPriority w:val="99"/>
    <w:semiHidden/>
    <w:unhideWhenUsed/>
    <w:rsid w:val="00A92C80"/>
    <w:pPr>
      <w:spacing w:after="120"/>
      <w:ind w:left="360"/>
    </w:pPr>
  </w:style>
  <w:style w:type="character" w:customStyle="1" w:styleId="PlattetekstinspringenChar">
    <w:name w:val="Platte tekst inspringen Char"/>
    <w:basedOn w:val="Standaardalinea-lettertype"/>
    <w:link w:val="Plattetekstinspringen"/>
    <w:uiPriority w:val="99"/>
    <w:semiHidden/>
    <w:rsid w:val="00A92C80"/>
  </w:style>
  <w:style w:type="paragraph" w:styleId="Platteteksteersteinspringing2">
    <w:name w:val="Body Text First Indent 2"/>
    <w:basedOn w:val="Plattetekstinspringen"/>
    <w:link w:val="Platteteksteersteinspringing2Char"/>
    <w:uiPriority w:val="99"/>
    <w:semiHidden/>
    <w:unhideWhenUsed/>
    <w:rsid w:val="00A92C80"/>
    <w:pPr>
      <w:spacing w:after="160"/>
      <w:ind w:firstLine="360"/>
    </w:pPr>
  </w:style>
  <w:style w:type="character" w:customStyle="1" w:styleId="Platteteksteersteinspringing2Char">
    <w:name w:val="Platte tekst eerste inspringing 2 Char"/>
    <w:basedOn w:val="PlattetekstinspringenChar"/>
    <w:link w:val="Platteteksteersteinspringing2"/>
    <w:uiPriority w:val="99"/>
    <w:semiHidden/>
    <w:rsid w:val="00A92C80"/>
  </w:style>
  <w:style w:type="paragraph" w:styleId="Plattetekstinspringen2">
    <w:name w:val="Body Text Indent 2"/>
    <w:basedOn w:val="Standaard"/>
    <w:link w:val="Plattetekstinspringen2Char"/>
    <w:uiPriority w:val="99"/>
    <w:semiHidden/>
    <w:unhideWhenUsed/>
    <w:rsid w:val="00A92C80"/>
    <w:pPr>
      <w:spacing w:after="120" w:line="480" w:lineRule="auto"/>
      <w:ind w:left="360"/>
    </w:pPr>
  </w:style>
  <w:style w:type="character" w:customStyle="1" w:styleId="Plattetekstinspringen2Char">
    <w:name w:val="Platte tekst inspringen 2 Char"/>
    <w:basedOn w:val="Standaardalinea-lettertype"/>
    <w:link w:val="Plattetekstinspringen2"/>
    <w:uiPriority w:val="99"/>
    <w:semiHidden/>
    <w:rsid w:val="00A92C80"/>
  </w:style>
  <w:style w:type="paragraph" w:styleId="Plattetekstinspringen3">
    <w:name w:val="Body Text Indent 3"/>
    <w:basedOn w:val="Standaard"/>
    <w:link w:val="Plattetekstinspringen3Char"/>
    <w:uiPriority w:val="99"/>
    <w:semiHidden/>
    <w:unhideWhenUsed/>
    <w:rsid w:val="00A92C80"/>
    <w:pPr>
      <w:spacing w:after="120"/>
      <w:ind w:left="360"/>
    </w:pPr>
    <w:rPr>
      <w:szCs w:val="16"/>
    </w:rPr>
  </w:style>
  <w:style w:type="character" w:customStyle="1" w:styleId="Plattetekstinspringen3Char">
    <w:name w:val="Platte tekst inspringen 3 Char"/>
    <w:basedOn w:val="Standaardalinea-lettertype"/>
    <w:link w:val="Plattetekstinspringen3"/>
    <w:uiPriority w:val="99"/>
    <w:semiHidden/>
    <w:rsid w:val="00A92C80"/>
    <w:rPr>
      <w:szCs w:val="16"/>
    </w:rPr>
  </w:style>
  <w:style w:type="character" w:styleId="Titelvanboek">
    <w:name w:val="Book Title"/>
    <w:basedOn w:val="Standaardalinea-lettertype"/>
    <w:uiPriority w:val="33"/>
    <w:semiHidden/>
    <w:unhideWhenUsed/>
    <w:qFormat/>
    <w:rsid w:val="00A92C80"/>
    <w:rPr>
      <w:b/>
      <w:bCs/>
      <w:i/>
      <w:iCs/>
      <w:spacing w:val="5"/>
    </w:rPr>
  </w:style>
  <w:style w:type="paragraph" w:styleId="Bijschrift">
    <w:name w:val="caption"/>
    <w:basedOn w:val="Standaard"/>
    <w:next w:val="Standaard"/>
    <w:uiPriority w:val="35"/>
    <w:semiHidden/>
    <w:unhideWhenUsed/>
    <w:qFormat/>
    <w:rsid w:val="00A92C80"/>
    <w:pPr>
      <w:spacing w:after="200" w:line="240" w:lineRule="auto"/>
    </w:pPr>
    <w:rPr>
      <w:i/>
      <w:iCs/>
      <w:color w:val="775F55" w:themeColor="text2"/>
      <w:szCs w:val="18"/>
    </w:rPr>
  </w:style>
  <w:style w:type="paragraph" w:styleId="Afsluiting">
    <w:name w:val="Closing"/>
    <w:basedOn w:val="Standaard"/>
    <w:link w:val="AfsluitingChar"/>
    <w:uiPriority w:val="99"/>
    <w:semiHidden/>
    <w:unhideWhenUsed/>
    <w:rsid w:val="00A92C80"/>
    <w:pPr>
      <w:spacing w:after="0" w:line="240" w:lineRule="auto"/>
      <w:ind w:left="4320"/>
    </w:pPr>
  </w:style>
  <w:style w:type="character" w:customStyle="1" w:styleId="AfsluitingChar">
    <w:name w:val="Afsluiting Char"/>
    <w:basedOn w:val="Standaardalinea-lettertype"/>
    <w:link w:val="Afsluiting"/>
    <w:uiPriority w:val="99"/>
    <w:semiHidden/>
    <w:rsid w:val="00A92C80"/>
  </w:style>
  <w:style w:type="table" w:styleId="Kleurrijkraster">
    <w:name w:val="Colorful Grid"/>
    <w:basedOn w:val="Standaardtabe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Kleurrijkraster-accent1">
    <w:name w:val="Colorful Grid Accent 1"/>
    <w:basedOn w:val="Standaardtabe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9F0F6" w:themeFill="accent1" w:themeFillTint="33"/>
    </w:tcPr>
    <w:tblStylePr w:type="firstRow">
      <w:rPr>
        <w:b/>
        <w:bCs/>
      </w:rPr>
      <w:tblPr/>
      <w:tcPr>
        <w:shd w:val="clear" w:color="auto" w:fill="D4E1ED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4E1ED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548AB7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548AB7" w:themeFill="accent1" w:themeFillShade="BF"/>
      </w:tcPr>
    </w:tblStylePr>
    <w:tblStylePr w:type="band1Vert">
      <w:tblPr/>
      <w:tcPr>
        <w:shd w:val="clear" w:color="auto" w:fill="C9DAE8" w:themeFill="accent1" w:themeFillTint="7F"/>
      </w:tcPr>
    </w:tblStylePr>
    <w:tblStylePr w:type="band1Horz">
      <w:tblPr/>
      <w:tcPr>
        <w:shd w:val="clear" w:color="auto" w:fill="C9DAE8" w:themeFill="accent1" w:themeFillTint="7F"/>
      </w:tcPr>
    </w:tblStylePr>
  </w:style>
  <w:style w:type="table" w:styleId="Kleurrijkraster-accent2">
    <w:name w:val="Colorful Grid Accent 2"/>
    <w:basedOn w:val="Standaardtabe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E5DA" w:themeFill="accent2" w:themeFillTint="33"/>
    </w:tcPr>
    <w:tblStylePr w:type="firstRow">
      <w:rPr>
        <w:b/>
        <w:bCs/>
      </w:rPr>
      <w:tblPr/>
      <w:tcPr>
        <w:shd w:val="clear" w:color="auto" w:fill="F1CBB5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1CBB5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B85A22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B85A22" w:themeFill="accent2" w:themeFillShade="BF"/>
      </w:tcPr>
    </w:tblStylePr>
    <w:tblStylePr w:type="band1Vert">
      <w:tblPr/>
      <w:tcPr>
        <w:shd w:val="clear" w:color="auto" w:fill="EEBFA3" w:themeFill="accent2" w:themeFillTint="7F"/>
      </w:tcPr>
    </w:tblStylePr>
    <w:tblStylePr w:type="band1Horz">
      <w:tblPr/>
      <w:tcPr>
        <w:shd w:val="clear" w:color="auto" w:fill="EEBFA3" w:themeFill="accent2" w:themeFillTint="7F"/>
      </w:tcPr>
    </w:tblStylePr>
  </w:style>
  <w:style w:type="table" w:styleId="Kleurrijkraster-accent3">
    <w:name w:val="Colorful Grid Accent 3"/>
    <w:basedOn w:val="Standaardtabe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DEEE5" w:themeFill="accent3" w:themeFillTint="33"/>
    </w:tcPr>
    <w:tblStylePr w:type="firstRow">
      <w:rPr>
        <w:b/>
        <w:bCs/>
      </w:rPr>
      <w:tblPr/>
      <w:tcPr>
        <w:shd w:val="clear" w:color="auto" w:fill="DBDDC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BDDC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80865A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80865A" w:themeFill="accent3" w:themeFillShade="BF"/>
      </w:tcPr>
    </w:tblStylePr>
    <w:tblStylePr w:type="band1Vert">
      <w:tblPr/>
      <w:tcPr>
        <w:shd w:val="clear" w:color="auto" w:fill="D2D5C0" w:themeFill="accent3" w:themeFillTint="7F"/>
      </w:tcPr>
    </w:tblStylePr>
    <w:tblStylePr w:type="band1Horz">
      <w:tblPr/>
      <w:tcPr>
        <w:shd w:val="clear" w:color="auto" w:fill="D2D5C0" w:themeFill="accent3" w:themeFillTint="7F"/>
      </w:tcPr>
    </w:tblStylePr>
  </w:style>
  <w:style w:type="table" w:styleId="Kleurrijkraster-accent4">
    <w:name w:val="Colorful Grid Accent 4"/>
    <w:basedOn w:val="Standaardtabe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7EFDE" w:themeFill="accent4" w:themeFillTint="33"/>
    </w:tcPr>
    <w:tblStylePr w:type="firstRow">
      <w:rPr>
        <w:b/>
        <w:bCs/>
      </w:rPr>
      <w:tblPr/>
      <w:tcPr>
        <w:shd w:val="clear" w:color="auto" w:fill="EFE0BD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FE0BD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BA8E2C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BA8E2C" w:themeFill="accent4" w:themeFillShade="BF"/>
      </w:tcPr>
    </w:tblStylePr>
    <w:tblStylePr w:type="band1Vert">
      <w:tblPr/>
      <w:tcPr>
        <w:shd w:val="clear" w:color="auto" w:fill="EBD8AD" w:themeFill="accent4" w:themeFillTint="7F"/>
      </w:tcPr>
    </w:tblStylePr>
    <w:tblStylePr w:type="band1Horz">
      <w:tblPr/>
      <w:tcPr>
        <w:shd w:val="clear" w:color="auto" w:fill="EBD8AD" w:themeFill="accent4" w:themeFillTint="7F"/>
      </w:tcPr>
    </w:tblStylePr>
  </w:style>
  <w:style w:type="table" w:styleId="Kleurrijkraster-accent5">
    <w:name w:val="Colorful Grid Accent 5"/>
    <w:basedOn w:val="Standaardtabe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4EDEB" w:themeFill="accent5" w:themeFillTint="33"/>
    </w:tcPr>
    <w:tblStylePr w:type="firstRow">
      <w:rPr>
        <w:b/>
        <w:bCs/>
      </w:rPr>
      <w:tblPr/>
      <w:tcPr>
        <w:shd w:val="clear" w:color="auto" w:fill="CADBD7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ADBD7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68278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68278" w:themeFill="accent5" w:themeFillShade="BF"/>
      </w:tcPr>
    </w:tblStylePr>
    <w:tblStylePr w:type="band1Vert">
      <w:tblPr/>
      <w:tcPr>
        <w:shd w:val="clear" w:color="auto" w:fill="BDD3CE" w:themeFill="accent5" w:themeFillTint="7F"/>
      </w:tcPr>
    </w:tblStylePr>
    <w:tblStylePr w:type="band1Horz">
      <w:tblPr/>
      <w:tcPr>
        <w:shd w:val="clear" w:color="auto" w:fill="BDD3CE" w:themeFill="accent5" w:themeFillTint="7F"/>
      </w:tcPr>
    </w:tblStylePr>
  </w:style>
  <w:style w:type="table" w:styleId="Kleurrijkraster-accent6">
    <w:name w:val="Colorful Grid Accent 6"/>
    <w:basedOn w:val="Standaardtabe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E8E8" w:themeFill="accent6" w:themeFillTint="33"/>
    </w:tcPr>
    <w:tblStylePr w:type="firstRow">
      <w:rPr>
        <w:b/>
        <w:bCs/>
      </w:rPr>
      <w:tblPr/>
      <w:tcPr>
        <w:shd w:val="clear" w:color="auto" w:fill="D5D1D1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5D1D1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716767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716767" w:themeFill="accent6" w:themeFillShade="BF"/>
      </w:tcPr>
    </w:tblStylePr>
    <w:tblStylePr w:type="band1Vert">
      <w:tblPr/>
      <w:tcPr>
        <w:shd w:val="clear" w:color="auto" w:fill="CAC5C5" w:themeFill="accent6" w:themeFillTint="7F"/>
      </w:tcPr>
    </w:tblStylePr>
    <w:tblStylePr w:type="band1Horz">
      <w:tblPr/>
      <w:tcPr>
        <w:shd w:val="clear" w:color="auto" w:fill="CAC5C5" w:themeFill="accent6" w:themeFillTint="7F"/>
      </w:tcPr>
    </w:tblStylePr>
  </w:style>
  <w:style w:type="table" w:styleId="Kleurrijkelijst">
    <w:name w:val="Colorful List"/>
    <w:basedOn w:val="Standaardtabe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C46024" w:themeFill="accent2" w:themeFillShade="CC"/>
      </w:tcPr>
    </w:tblStylePr>
    <w:tblStylePr w:type="lastRow">
      <w:rPr>
        <w:b/>
        <w:bCs/>
        <w:color w:val="C46024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Kleurrijkelijst-accent1">
    <w:name w:val="Colorful List Accent 1"/>
    <w:basedOn w:val="Standaardtabe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4F7FA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C46024" w:themeFill="accent2" w:themeFillShade="CC"/>
      </w:tcPr>
    </w:tblStylePr>
    <w:tblStylePr w:type="lastRow">
      <w:rPr>
        <w:b/>
        <w:bCs/>
        <w:color w:val="C46024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4ECF4" w:themeFill="accent1" w:themeFillTint="3F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styleId="Kleurrijkelijst-accent2">
    <w:name w:val="Colorful List Accent 2"/>
    <w:basedOn w:val="Standaardtabe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2EC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C46024" w:themeFill="accent2" w:themeFillShade="CC"/>
      </w:tcPr>
    </w:tblStylePr>
    <w:tblStylePr w:type="lastRow">
      <w:rPr>
        <w:b/>
        <w:bCs/>
        <w:color w:val="C46024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6DFD1" w:themeFill="accent2" w:themeFillTint="3F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styleId="Kleurrijkelijst-accent3">
    <w:name w:val="Colorful List Accent 3"/>
    <w:basedOn w:val="Standaardtabe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6F6F2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C6972F" w:themeFill="accent4" w:themeFillShade="CC"/>
      </w:tcPr>
    </w:tblStylePr>
    <w:tblStylePr w:type="lastRow">
      <w:rPr>
        <w:b/>
        <w:bCs/>
        <w:color w:val="C6972F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8EADF" w:themeFill="accent3" w:themeFillTint="3F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styleId="Kleurrijkelijst-accent4">
    <w:name w:val="Colorful List Accent 4"/>
    <w:basedOn w:val="Standaardtabe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7EE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899060" w:themeFill="accent3" w:themeFillShade="CC"/>
      </w:tcPr>
    </w:tblStylePr>
    <w:tblStylePr w:type="lastRow">
      <w:rPr>
        <w:b/>
        <w:bCs/>
        <w:color w:val="89906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5EBD6" w:themeFill="accent4" w:themeFillTint="3F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styleId="Kleurrijkelijst-accent5">
    <w:name w:val="Colorful List Accent 5"/>
    <w:basedOn w:val="Standaardtabe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2F6F5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96E6E" w:themeFill="accent6" w:themeFillShade="CC"/>
      </w:tcPr>
    </w:tblStylePr>
    <w:tblStylePr w:type="lastRow">
      <w:rPr>
        <w:b/>
        <w:bCs/>
        <w:color w:val="796E6E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EE9E6" w:themeFill="accent5" w:themeFillTint="3F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styleId="Kleurrijkelijst-accent6">
    <w:name w:val="Colorful List Accent 6"/>
    <w:basedOn w:val="Standaardtabe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4F3F3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C8B80" w:themeFill="accent5" w:themeFillShade="CC"/>
      </w:tcPr>
    </w:tblStylePr>
    <w:tblStylePr w:type="lastRow">
      <w:rPr>
        <w:b/>
        <w:bCs/>
        <w:color w:val="5C8B80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E2E2" w:themeFill="accent6" w:themeFillTint="3F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styleId="Kleurrijkearcering">
    <w:name w:val="Colorful Shading"/>
    <w:basedOn w:val="Standaardtabe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D8047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D8047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1">
    <w:name w:val="Colorful Shading Accent 1"/>
    <w:basedOn w:val="Standaardtabe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D8047" w:themeColor="accent2"/>
        <w:left w:val="single" w:sz="4" w:space="0" w:color="94B6D2" w:themeColor="accent1"/>
        <w:bottom w:val="single" w:sz="4" w:space="0" w:color="94B6D2" w:themeColor="accent1"/>
        <w:right w:val="single" w:sz="4" w:space="0" w:color="94B6D2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4F7FA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D8047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3F6F97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3F6F97" w:themeColor="accent1" w:themeShade="99"/>
          <w:insideV w:val="nil"/>
        </w:tcBorders>
        <w:shd w:val="clear" w:color="auto" w:fill="3F6F97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F6F97" w:themeFill="accent1" w:themeFillShade="99"/>
      </w:tcPr>
    </w:tblStylePr>
    <w:tblStylePr w:type="band1Vert">
      <w:tblPr/>
      <w:tcPr>
        <w:shd w:val="clear" w:color="auto" w:fill="D4E1ED" w:themeFill="accent1" w:themeFillTint="66"/>
      </w:tcPr>
    </w:tblStylePr>
    <w:tblStylePr w:type="band1Horz">
      <w:tblPr/>
      <w:tcPr>
        <w:shd w:val="clear" w:color="auto" w:fill="C9DAE8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2">
    <w:name w:val="Colorful Shading Accent 2"/>
    <w:basedOn w:val="Standaardtabe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D8047" w:themeColor="accent2"/>
        <w:left w:val="single" w:sz="4" w:space="0" w:color="DD8047" w:themeColor="accent2"/>
        <w:bottom w:val="single" w:sz="4" w:space="0" w:color="DD8047" w:themeColor="accent2"/>
        <w:right w:val="single" w:sz="4" w:space="0" w:color="DD8047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2EC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D8047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93481B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93481B" w:themeColor="accent2" w:themeShade="99"/>
          <w:insideV w:val="nil"/>
        </w:tcBorders>
        <w:shd w:val="clear" w:color="auto" w:fill="93481B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3481B" w:themeFill="accent2" w:themeFillShade="99"/>
      </w:tcPr>
    </w:tblStylePr>
    <w:tblStylePr w:type="band1Vert">
      <w:tblPr/>
      <w:tcPr>
        <w:shd w:val="clear" w:color="auto" w:fill="F1CBB5" w:themeFill="accent2" w:themeFillTint="66"/>
      </w:tcPr>
    </w:tblStylePr>
    <w:tblStylePr w:type="band1Horz">
      <w:tblPr/>
      <w:tcPr>
        <w:shd w:val="clear" w:color="auto" w:fill="EEBFA3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3">
    <w:name w:val="Colorful Shading Accent 3"/>
    <w:basedOn w:val="Standaardtabe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8B25C" w:themeColor="accent4"/>
        <w:left w:val="single" w:sz="4" w:space="0" w:color="A5AB81" w:themeColor="accent3"/>
        <w:bottom w:val="single" w:sz="4" w:space="0" w:color="A5AB81" w:themeColor="accent3"/>
        <w:right w:val="single" w:sz="4" w:space="0" w:color="A5AB81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6F6F2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8B25C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66C48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66C48" w:themeColor="accent3" w:themeShade="99"/>
          <w:insideV w:val="nil"/>
        </w:tcBorders>
        <w:shd w:val="clear" w:color="auto" w:fill="666C48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6C48" w:themeFill="accent3" w:themeFillShade="99"/>
      </w:tcPr>
    </w:tblStylePr>
    <w:tblStylePr w:type="band1Vert">
      <w:tblPr/>
      <w:tcPr>
        <w:shd w:val="clear" w:color="auto" w:fill="DBDDCC" w:themeFill="accent3" w:themeFillTint="66"/>
      </w:tcPr>
    </w:tblStylePr>
    <w:tblStylePr w:type="band1Horz">
      <w:tblPr/>
      <w:tcPr>
        <w:shd w:val="clear" w:color="auto" w:fill="D2D5C0" w:themeFill="accent3" w:themeFillTint="7F"/>
      </w:tcPr>
    </w:tblStylePr>
  </w:style>
  <w:style w:type="table" w:styleId="Kleurrijkearcering-accent4">
    <w:name w:val="Colorful Shading Accent 4"/>
    <w:basedOn w:val="Standaardtabe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5AB81" w:themeColor="accent3"/>
        <w:left w:val="single" w:sz="4" w:space="0" w:color="D8B25C" w:themeColor="accent4"/>
        <w:bottom w:val="single" w:sz="4" w:space="0" w:color="D8B25C" w:themeColor="accent4"/>
        <w:right w:val="single" w:sz="4" w:space="0" w:color="D8B25C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7EE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5AB81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957123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957123" w:themeColor="accent4" w:themeShade="99"/>
          <w:insideV w:val="nil"/>
        </w:tcBorders>
        <w:shd w:val="clear" w:color="auto" w:fill="957123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7123" w:themeFill="accent4" w:themeFillShade="99"/>
      </w:tcPr>
    </w:tblStylePr>
    <w:tblStylePr w:type="band1Vert">
      <w:tblPr/>
      <w:tcPr>
        <w:shd w:val="clear" w:color="auto" w:fill="EFE0BD" w:themeFill="accent4" w:themeFillTint="66"/>
      </w:tcPr>
    </w:tblStylePr>
    <w:tblStylePr w:type="band1Horz">
      <w:tblPr/>
      <w:tcPr>
        <w:shd w:val="clear" w:color="auto" w:fill="EBD8AD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5">
    <w:name w:val="Colorful Shading Accent 5"/>
    <w:basedOn w:val="Standaardtabe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968C8C" w:themeColor="accent6"/>
        <w:left w:val="single" w:sz="4" w:space="0" w:color="7BA79D" w:themeColor="accent5"/>
        <w:bottom w:val="single" w:sz="4" w:space="0" w:color="7BA79D" w:themeColor="accent5"/>
        <w:right w:val="single" w:sz="4" w:space="0" w:color="7BA79D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F6F5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68C8C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56860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56860" w:themeColor="accent5" w:themeShade="99"/>
          <w:insideV w:val="nil"/>
        </w:tcBorders>
        <w:shd w:val="clear" w:color="auto" w:fill="456860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56860" w:themeFill="accent5" w:themeFillShade="99"/>
      </w:tcPr>
    </w:tblStylePr>
    <w:tblStylePr w:type="band1Vert">
      <w:tblPr/>
      <w:tcPr>
        <w:shd w:val="clear" w:color="auto" w:fill="CADBD7" w:themeFill="accent5" w:themeFillTint="66"/>
      </w:tcPr>
    </w:tblStylePr>
    <w:tblStylePr w:type="band1Horz">
      <w:tblPr/>
      <w:tcPr>
        <w:shd w:val="clear" w:color="auto" w:fill="BDD3CE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6">
    <w:name w:val="Colorful Shading Accent 6"/>
    <w:basedOn w:val="Standaardtabe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BA79D" w:themeColor="accent5"/>
        <w:left w:val="single" w:sz="4" w:space="0" w:color="968C8C" w:themeColor="accent6"/>
        <w:bottom w:val="single" w:sz="4" w:space="0" w:color="968C8C" w:themeColor="accent6"/>
        <w:right w:val="single" w:sz="4" w:space="0" w:color="968C8C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4F3F3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BA79D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A5353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A5353" w:themeColor="accent6" w:themeShade="99"/>
          <w:insideV w:val="nil"/>
        </w:tcBorders>
        <w:shd w:val="clear" w:color="auto" w:fill="5A5353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A5353" w:themeFill="accent6" w:themeFillShade="99"/>
      </w:tcPr>
    </w:tblStylePr>
    <w:tblStylePr w:type="band1Vert">
      <w:tblPr/>
      <w:tcPr>
        <w:shd w:val="clear" w:color="auto" w:fill="D5D1D1" w:themeFill="accent6" w:themeFillTint="66"/>
      </w:tcPr>
    </w:tblStylePr>
    <w:tblStylePr w:type="band1Horz">
      <w:tblPr/>
      <w:tcPr>
        <w:shd w:val="clear" w:color="auto" w:fill="CAC5C5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Verwijzingopmerking">
    <w:name w:val="annotation reference"/>
    <w:basedOn w:val="Standaardalinea-lettertype"/>
    <w:uiPriority w:val="99"/>
    <w:semiHidden/>
    <w:unhideWhenUsed/>
    <w:rsid w:val="00A92C80"/>
    <w:rPr>
      <w:sz w:val="22"/>
      <w:szCs w:val="16"/>
    </w:rPr>
  </w:style>
  <w:style w:type="paragraph" w:styleId="Tekstopmerking">
    <w:name w:val="annotation text"/>
    <w:basedOn w:val="Standaard"/>
    <w:link w:val="TekstopmerkingChar"/>
    <w:uiPriority w:val="99"/>
    <w:semiHidden/>
    <w:unhideWhenUsed/>
    <w:rsid w:val="00A92C80"/>
    <w:pPr>
      <w:spacing w:line="240" w:lineRule="auto"/>
    </w:pPr>
    <w:rPr>
      <w:szCs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semiHidden/>
    <w:rsid w:val="00A92C80"/>
    <w:rPr>
      <w:szCs w:val="20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A92C80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A92C80"/>
    <w:rPr>
      <w:b/>
      <w:bCs/>
      <w:szCs w:val="20"/>
    </w:rPr>
  </w:style>
  <w:style w:type="table" w:styleId="Donkerelijst">
    <w:name w:val="Dark List"/>
    <w:basedOn w:val="Standaardtabe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onkerelijst-accent1">
    <w:name w:val="Dark List Accent 1"/>
    <w:basedOn w:val="Standaardtabe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94B6D2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45C7D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8AB7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8AB7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8AB7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8AB7" w:themeFill="accent1" w:themeFillShade="BF"/>
      </w:tcPr>
    </w:tblStylePr>
  </w:style>
  <w:style w:type="table" w:styleId="Donkerelijst-accent2">
    <w:name w:val="Dark List Accent 2"/>
    <w:basedOn w:val="Standaardtabe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D8047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A3C16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B85A22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B85A22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85A22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85A22" w:themeFill="accent2" w:themeFillShade="BF"/>
      </w:tcPr>
    </w:tblStylePr>
  </w:style>
  <w:style w:type="table" w:styleId="Donkerelijst-accent3">
    <w:name w:val="Dark List Accent 3"/>
    <w:basedOn w:val="Standaardtabe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5AB81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5593B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80865A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80865A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0865A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0865A" w:themeFill="accent3" w:themeFillShade="BF"/>
      </w:tcPr>
    </w:tblStylePr>
  </w:style>
  <w:style w:type="table" w:styleId="Donkerelijst-accent4">
    <w:name w:val="Dark List Accent 4"/>
    <w:basedOn w:val="Standaardtabe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8B25C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B5E1D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BA8E2C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BA8E2C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A8E2C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A8E2C" w:themeFill="accent4" w:themeFillShade="BF"/>
      </w:tcPr>
    </w:tblStylePr>
  </w:style>
  <w:style w:type="table" w:styleId="Donkerelijst-accent5">
    <w:name w:val="Dark List Accent 5"/>
    <w:basedOn w:val="Standaardtabe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BA79D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9564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68278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68278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68278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68278" w:themeFill="accent5" w:themeFillShade="BF"/>
      </w:tcPr>
    </w:tblStylePr>
  </w:style>
  <w:style w:type="table" w:styleId="Donkerelijst-accent6">
    <w:name w:val="Dark List Accent 6"/>
    <w:basedOn w:val="Standaardtabe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968C8C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B4545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16767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16767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767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767" w:themeFill="accent6" w:themeFillShade="BF"/>
      </w:tcPr>
    </w:tblStylePr>
  </w:style>
  <w:style w:type="paragraph" w:styleId="Datum">
    <w:name w:val="Date"/>
    <w:basedOn w:val="Standaard"/>
    <w:next w:val="Standaard"/>
    <w:link w:val="DatumChar"/>
    <w:uiPriority w:val="99"/>
    <w:semiHidden/>
    <w:unhideWhenUsed/>
    <w:rsid w:val="00A92C80"/>
  </w:style>
  <w:style w:type="character" w:customStyle="1" w:styleId="DatumChar">
    <w:name w:val="Datum Char"/>
    <w:basedOn w:val="Standaardalinea-lettertype"/>
    <w:link w:val="Datum"/>
    <w:uiPriority w:val="99"/>
    <w:semiHidden/>
    <w:rsid w:val="00A92C80"/>
  </w:style>
  <w:style w:type="paragraph" w:styleId="Documentstructuur">
    <w:name w:val="Document Map"/>
    <w:basedOn w:val="Standaard"/>
    <w:link w:val="DocumentstructuurChar"/>
    <w:uiPriority w:val="99"/>
    <w:semiHidden/>
    <w:unhideWhenUsed/>
    <w:rsid w:val="00A92C80"/>
    <w:pPr>
      <w:spacing w:after="0" w:line="240" w:lineRule="auto"/>
    </w:pPr>
    <w:rPr>
      <w:rFonts w:ascii="Segoe UI" w:hAnsi="Segoe UI" w:cs="Segoe UI"/>
      <w:szCs w:val="16"/>
    </w:rPr>
  </w:style>
  <w:style w:type="character" w:customStyle="1" w:styleId="DocumentstructuurChar">
    <w:name w:val="Documentstructuur Char"/>
    <w:basedOn w:val="Standaardalinea-lettertype"/>
    <w:link w:val="Documentstructuur"/>
    <w:uiPriority w:val="99"/>
    <w:semiHidden/>
    <w:rsid w:val="00A92C80"/>
    <w:rPr>
      <w:rFonts w:ascii="Segoe UI" w:hAnsi="Segoe UI" w:cs="Segoe UI"/>
      <w:szCs w:val="16"/>
    </w:rPr>
  </w:style>
  <w:style w:type="paragraph" w:styleId="E-mailhandtekening">
    <w:name w:val="E-mail Signature"/>
    <w:basedOn w:val="Standaard"/>
    <w:link w:val="E-mailhandtekeningChar"/>
    <w:uiPriority w:val="99"/>
    <w:semiHidden/>
    <w:unhideWhenUsed/>
    <w:rsid w:val="00A92C80"/>
    <w:pPr>
      <w:spacing w:after="0" w:line="240" w:lineRule="auto"/>
    </w:pPr>
  </w:style>
  <w:style w:type="character" w:customStyle="1" w:styleId="E-mailhandtekeningChar">
    <w:name w:val="E-mailhandtekening Char"/>
    <w:basedOn w:val="Standaardalinea-lettertype"/>
    <w:link w:val="E-mailhandtekening"/>
    <w:uiPriority w:val="99"/>
    <w:semiHidden/>
    <w:rsid w:val="00A92C80"/>
  </w:style>
  <w:style w:type="character" w:styleId="Nadruk">
    <w:name w:val="Emphasis"/>
    <w:basedOn w:val="Standaardalinea-lettertype"/>
    <w:uiPriority w:val="20"/>
    <w:semiHidden/>
    <w:unhideWhenUsed/>
    <w:qFormat/>
    <w:rsid w:val="00A92C80"/>
    <w:rPr>
      <w:i/>
      <w:iCs/>
    </w:rPr>
  </w:style>
  <w:style w:type="character" w:styleId="Eindnootmarkering">
    <w:name w:val="endnote reference"/>
    <w:basedOn w:val="Standaardalinea-lettertype"/>
    <w:uiPriority w:val="99"/>
    <w:semiHidden/>
    <w:unhideWhenUsed/>
    <w:rsid w:val="00A92C80"/>
    <w:rPr>
      <w:vertAlign w:val="superscript"/>
    </w:rPr>
  </w:style>
  <w:style w:type="paragraph" w:styleId="Eindnoottekst">
    <w:name w:val="endnote text"/>
    <w:basedOn w:val="Standaard"/>
    <w:link w:val="EindnoottekstChar"/>
    <w:uiPriority w:val="99"/>
    <w:semiHidden/>
    <w:unhideWhenUsed/>
    <w:rsid w:val="00A92C80"/>
    <w:pPr>
      <w:spacing w:after="0" w:line="240" w:lineRule="auto"/>
    </w:pPr>
    <w:rPr>
      <w:szCs w:val="20"/>
    </w:rPr>
  </w:style>
  <w:style w:type="character" w:customStyle="1" w:styleId="EindnoottekstChar">
    <w:name w:val="Eindnoottekst Char"/>
    <w:basedOn w:val="Standaardalinea-lettertype"/>
    <w:link w:val="Eindnoottekst"/>
    <w:uiPriority w:val="99"/>
    <w:semiHidden/>
    <w:rsid w:val="00A92C80"/>
    <w:rPr>
      <w:szCs w:val="20"/>
    </w:rPr>
  </w:style>
  <w:style w:type="paragraph" w:styleId="Adresenvelop">
    <w:name w:val="envelope address"/>
    <w:basedOn w:val="Standaard"/>
    <w:uiPriority w:val="99"/>
    <w:semiHidden/>
    <w:unhideWhenUsed/>
    <w:rsid w:val="00A92C80"/>
    <w:pPr>
      <w:framePr w:w="7920" w:h="1980" w:hRule="exact" w:hSpace="180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fzender">
    <w:name w:val="envelope return"/>
    <w:basedOn w:val="Standaard"/>
    <w:uiPriority w:val="99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szCs w:val="20"/>
    </w:rPr>
  </w:style>
  <w:style w:type="character" w:styleId="GevolgdeHyperlink">
    <w:name w:val="FollowedHyperlink"/>
    <w:basedOn w:val="Standaardalinea-lettertype"/>
    <w:uiPriority w:val="99"/>
    <w:semiHidden/>
    <w:unhideWhenUsed/>
    <w:rsid w:val="00E75E55"/>
    <w:rPr>
      <w:color w:val="568278" w:themeColor="accent5" w:themeShade="BF"/>
      <w:u w:val="single"/>
    </w:rPr>
  </w:style>
  <w:style w:type="paragraph" w:styleId="Voettekst">
    <w:name w:val="footer"/>
    <w:basedOn w:val="Standaard"/>
    <w:link w:val="VoettekstChar"/>
    <w:uiPriority w:val="99"/>
    <w:unhideWhenUsed/>
    <w:rsid w:val="00632BB1"/>
    <w:pPr>
      <w:spacing w:after="0"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632BB1"/>
  </w:style>
  <w:style w:type="character" w:styleId="Voetnootmarkering">
    <w:name w:val="footnote reference"/>
    <w:basedOn w:val="Standaardalinea-lettertype"/>
    <w:uiPriority w:val="99"/>
    <w:semiHidden/>
    <w:unhideWhenUsed/>
    <w:rsid w:val="00A92C80"/>
    <w:rPr>
      <w:vertAlign w:val="superscript"/>
    </w:rPr>
  </w:style>
  <w:style w:type="paragraph" w:styleId="Voetnoottekst">
    <w:name w:val="footnote text"/>
    <w:basedOn w:val="Standaard"/>
    <w:link w:val="VoetnoottekstChar"/>
    <w:uiPriority w:val="99"/>
    <w:semiHidden/>
    <w:unhideWhenUsed/>
    <w:rsid w:val="00A92C80"/>
    <w:pPr>
      <w:spacing w:after="0" w:line="240" w:lineRule="auto"/>
    </w:pPr>
    <w:rPr>
      <w:szCs w:val="20"/>
    </w:rPr>
  </w:style>
  <w:style w:type="character" w:customStyle="1" w:styleId="VoetnoottekstChar">
    <w:name w:val="Voetnoottekst Char"/>
    <w:basedOn w:val="Standaardalinea-lettertype"/>
    <w:link w:val="Voetnoottekst"/>
    <w:uiPriority w:val="99"/>
    <w:semiHidden/>
    <w:rsid w:val="00A92C80"/>
    <w:rPr>
      <w:szCs w:val="20"/>
    </w:rPr>
  </w:style>
  <w:style w:type="table" w:customStyle="1" w:styleId="Tabelraster1licht1">
    <w:name w:val="Tabelraster 1 licht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Rastertabel1licht-Accent11">
    <w:name w:val="Rastertabel 1 licht - Accent 1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4E1ED" w:themeColor="accent1" w:themeTint="66"/>
        <w:left w:val="single" w:sz="4" w:space="0" w:color="D4E1ED" w:themeColor="accent1" w:themeTint="66"/>
        <w:bottom w:val="single" w:sz="4" w:space="0" w:color="D4E1ED" w:themeColor="accent1" w:themeTint="66"/>
        <w:right w:val="single" w:sz="4" w:space="0" w:color="D4E1ED" w:themeColor="accent1" w:themeTint="66"/>
        <w:insideH w:val="single" w:sz="4" w:space="0" w:color="D4E1ED" w:themeColor="accent1" w:themeTint="66"/>
        <w:insideV w:val="single" w:sz="4" w:space="0" w:color="D4E1ED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BED3E4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ED3E4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Rastertabel1licht-Accent21">
    <w:name w:val="Rastertabel 1 licht - Accent2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1CBB5" w:themeColor="accent2" w:themeTint="66"/>
        <w:left w:val="single" w:sz="4" w:space="0" w:color="F1CBB5" w:themeColor="accent2" w:themeTint="66"/>
        <w:bottom w:val="single" w:sz="4" w:space="0" w:color="F1CBB5" w:themeColor="accent2" w:themeTint="66"/>
        <w:right w:val="single" w:sz="4" w:space="0" w:color="F1CBB5" w:themeColor="accent2" w:themeTint="66"/>
        <w:insideH w:val="single" w:sz="4" w:space="0" w:color="F1CBB5" w:themeColor="accent2" w:themeTint="66"/>
        <w:insideV w:val="single" w:sz="4" w:space="0" w:color="F1CBB5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AB290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AB290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Rastertabel1licht-Accent31">
    <w:name w:val="Rastertabel 1 licht - Accent 3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BDDCC" w:themeColor="accent3" w:themeTint="66"/>
        <w:left w:val="single" w:sz="4" w:space="0" w:color="DBDDCC" w:themeColor="accent3" w:themeTint="66"/>
        <w:bottom w:val="single" w:sz="4" w:space="0" w:color="DBDDCC" w:themeColor="accent3" w:themeTint="66"/>
        <w:right w:val="single" w:sz="4" w:space="0" w:color="DBDDCC" w:themeColor="accent3" w:themeTint="66"/>
        <w:insideH w:val="single" w:sz="4" w:space="0" w:color="DBDDCC" w:themeColor="accent3" w:themeTint="66"/>
        <w:insideV w:val="single" w:sz="4" w:space="0" w:color="DBDDC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8CCB3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8CCB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Rastertabel1licht-Accent41">
    <w:name w:val="Rastertabel 1 licht - Accent 4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FE0BD" w:themeColor="accent4" w:themeTint="66"/>
        <w:left w:val="single" w:sz="4" w:space="0" w:color="EFE0BD" w:themeColor="accent4" w:themeTint="66"/>
        <w:bottom w:val="single" w:sz="4" w:space="0" w:color="EFE0BD" w:themeColor="accent4" w:themeTint="66"/>
        <w:right w:val="single" w:sz="4" w:space="0" w:color="EFE0BD" w:themeColor="accent4" w:themeTint="66"/>
        <w:insideH w:val="single" w:sz="4" w:space="0" w:color="EFE0BD" w:themeColor="accent4" w:themeTint="66"/>
        <w:insideV w:val="single" w:sz="4" w:space="0" w:color="EFE0BD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E7D09D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7D09D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Rastertabel1licht-Accent51">
    <w:name w:val="Rastertabel 1 licht - Accent 5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ADBD7" w:themeColor="accent5" w:themeTint="66"/>
        <w:left w:val="single" w:sz="4" w:space="0" w:color="CADBD7" w:themeColor="accent5" w:themeTint="66"/>
        <w:bottom w:val="single" w:sz="4" w:space="0" w:color="CADBD7" w:themeColor="accent5" w:themeTint="66"/>
        <w:right w:val="single" w:sz="4" w:space="0" w:color="CADBD7" w:themeColor="accent5" w:themeTint="66"/>
        <w:insideH w:val="single" w:sz="4" w:space="0" w:color="CADBD7" w:themeColor="accent5" w:themeTint="66"/>
        <w:insideV w:val="single" w:sz="4" w:space="0" w:color="CADBD7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FCAC4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FCAC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Rastertabel1licht-Accent61">
    <w:name w:val="Rastertabel 1 licht - Accent 6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5D1D1" w:themeColor="accent6" w:themeTint="66"/>
        <w:left w:val="single" w:sz="4" w:space="0" w:color="D5D1D1" w:themeColor="accent6" w:themeTint="66"/>
        <w:bottom w:val="single" w:sz="4" w:space="0" w:color="D5D1D1" w:themeColor="accent6" w:themeTint="66"/>
        <w:right w:val="single" w:sz="4" w:space="0" w:color="D5D1D1" w:themeColor="accent6" w:themeTint="66"/>
        <w:insideH w:val="single" w:sz="4" w:space="0" w:color="D5D1D1" w:themeColor="accent6" w:themeTint="66"/>
        <w:insideV w:val="single" w:sz="4" w:space="0" w:color="D5D1D1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C0BA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0BA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customStyle="1" w:styleId="Rastertabel21">
    <w:name w:val="Rastertabel 2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Rastertabel2-Accent11">
    <w:name w:val="Rastertabel 2 - Accent 1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BED3E4" w:themeColor="accent1" w:themeTint="99"/>
        <w:bottom w:val="single" w:sz="2" w:space="0" w:color="BED3E4" w:themeColor="accent1" w:themeTint="99"/>
        <w:insideH w:val="single" w:sz="2" w:space="0" w:color="BED3E4" w:themeColor="accent1" w:themeTint="99"/>
        <w:insideV w:val="single" w:sz="2" w:space="0" w:color="BED3E4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ED3E4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ED3E4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customStyle="1" w:styleId="Rastertabel2-Accent21">
    <w:name w:val="Rastertabel 2 - Accent 2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EAB290" w:themeColor="accent2" w:themeTint="99"/>
        <w:bottom w:val="single" w:sz="2" w:space="0" w:color="EAB290" w:themeColor="accent2" w:themeTint="99"/>
        <w:insideH w:val="single" w:sz="2" w:space="0" w:color="EAB290" w:themeColor="accent2" w:themeTint="99"/>
        <w:insideV w:val="single" w:sz="2" w:space="0" w:color="EAB290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AB290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AB290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customStyle="1" w:styleId="Rastertabel2-Accent31">
    <w:name w:val="Rastertabel 2 - Accent 3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C8CCB3" w:themeColor="accent3" w:themeTint="99"/>
        <w:bottom w:val="single" w:sz="2" w:space="0" w:color="C8CCB3" w:themeColor="accent3" w:themeTint="99"/>
        <w:insideH w:val="single" w:sz="2" w:space="0" w:color="C8CCB3" w:themeColor="accent3" w:themeTint="99"/>
        <w:insideV w:val="single" w:sz="2" w:space="0" w:color="C8CCB3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8CCB3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8CCB3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customStyle="1" w:styleId="Rastertabel2-Accent41">
    <w:name w:val="Rastertabel 2 - Accent 4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E7D09D" w:themeColor="accent4" w:themeTint="99"/>
        <w:bottom w:val="single" w:sz="2" w:space="0" w:color="E7D09D" w:themeColor="accent4" w:themeTint="99"/>
        <w:insideH w:val="single" w:sz="2" w:space="0" w:color="E7D09D" w:themeColor="accent4" w:themeTint="99"/>
        <w:insideV w:val="single" w:sz="2" w:space="0" w:color="E7D09D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7D09D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7D09D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customStyle="1" w:styleId="Rastertabel2-Accent51">
    <w:name w:val="Rastertabel 2 - Accent 5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AFCAC4" w:themeColor="accent5" w:themeTint="99"/>
        <w:bottom w:val="single" w:sz="2" w:space="0" w:color="AFCAC4" w:themeColor="accent5" w:themeTint="99"/>
        <w:insideH w:val="single" w:sz="2" w:space="0" w:color="AFCAC4" w:themeColor="accent5" w:themeTint="99"/>
        <w:insideV w:val="single" w:sz="2" w:space="0" w:color="AFCAC4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FCAC4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FCAC4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customStyle="1" w:styleId="Rastertabel2-Accent61">
    <w:name w:val="Rastertabel 2 - Accent 6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C0BABA" w:themeColor="accent6" w:themeTint="99"/>
        <w:bottom w:val="single" w:sz="2" w:space="0" w:color="C0BABA" w:themeColor="accent6" w:themeTint="99"/>
        <w:insideH w:val="single" w:sz="2" w:space="0" w:color="C0BABA" w:themeColor="accent6" w:themeTint="99"/>
        <w:insideV w:val="single" w:sz="2" w:space="0" w:color="C0BABA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0BABA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0BABA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customStyle="1" w:styleId="Rastertabel31">
    <w:name w:val="Rastertabel 3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customStyle="1" w:styleId="Rastertabel3-Accent11">
    <w:name w:val="Rastertabel 3 - Accent 1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ED3E4" w:themeColor="accent1" w:themeTint="99"/>
        <w:left w:val="single" w:sz="4" w:space="0" w:color="BED3E4" w:themeColor="accent1" w:themeTint="99"/>
        <w:bottom w:val="single" w:sz="4" w:space="0" w:color="BED3E4" w:themeColor="accent1" w:themeTint="99"/>
        <w:right w:val="single" w:sz="4" w:space="0" w:color="BED3E4" w:themeColor="accent1" w:themeTint="99"/>
        <w:insideH w:val="single" w:sz="4" w:space="0" w:color="BED3E4" w:themeColor="accent1" w:themeTint="99"/>
        <w:insideV w:val="single" w:sz="4" w:space="0" w:color="BED3E4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  <w:tblStylePr w:type="neCell">
      <w:tblPr/>
      <w:tcPr>
        <w:tcBorders>
          <w:bottom w:val="single" w:sz="4" w:space="0" w:color="BED3E4" w:themeColor="accent1" w:themeTint="99"/>
        </w:tcBorders>
      </w:tcPr>
    </w:tblStylePr>
    <w:tblStylePr w:type="nwCell">
      <w:tblPr/>
      <w:tcPr>
        <w:tcBorders>
          <w:bottom w:val="single" w:sz="4" w:space="0" w:color="BED3E4" w:themeColor="accent1" w:themeTint="99"/>
        </w:tcBorders>
      </w:tcPr>
    </w:tblStylePr>
    <w:tblStylePr w:type="seCell">
      <w:tblPr/>
      <w:tcPr>
        <w:tcBorders>
          <w:top w:val="single" w:sz="4" w:space="0" w:color="BED3E4" w:themeColor="accent1" w:themeTint="99"/>
        </w:tcBorders>
      </w:tcPr>
    </w:tblStylePr>
    <w:tblStylePr w:type="swCell">
      <w:tblPr/>
      <w:tcPr>
        <w:tcBorders>
          <w:top w:val="single" w:sz="4" w:space="0" w:color="BED3E4" w:themeColor="accent1" w:themeTint="99"/>
        </w:tcBorders>
      </w:tcPr>
    </w:tblStylePr>
  </w:style>
  <w:style w:type="table" w:customStyle="1" w:styleId="Rastertabel3-Accent21">
    <w:name w:val="Rastertabel 3 - Accent 2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AB290" w:themeColor="accent2" w:themeTint="99"/>
        <w:left w:val="single" w:sz="4" w:space="0" w:color="EAB290" w:themeColor="accent2" w:themeTint="99"/>
        <w:bottom w:val="single" w:sz="4" w:space="0" w:color="EAB290" w:themeColor="accent2" w:themeTint="99"/>
        <w:right w:val="single" w:sz="4" w:space="0" w:color="EAB290" w:themeColor="accent2" w:themeTint="99"/>
        <w:insideH w:val="single" w:sz="4" w:space="0" w:color="EAB290" w:themeColor="accent2" w:themeTint="99"/>
        <w:insideV w:val="single" w:sz="4" w:space="0" w:color="EAB290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  <w:tblStylePr w:type="neCell">
      <w:tblPr/>
      <w:tcPr>
        <w:tcBorders>
          <w:bottom w:val="single" w:sz="4" w:space="0" w:color="EAB290" w:themeColor="accent2" w:themeTint="99"/>
        </w:tcBorders>
      </w:tcPr>
    </w:tblStylePr>
    <w:tblStylePr w:type="nwCell">
      <w:tblPr/>
      <w:tcPr>
        <w:tcBorders>
          <w:bottom w:val="single" w:sz="4" w:space="0" w:color="EAB290" w:themeColor="accent2" w:themeTint="99"/>
        </w:tcBorders>
      </w:tcPr>
    </w:tblStylePr>
    <w:tblStylePr w:type="seCell">
      <w:tblPr/>
      <w:tcPr>
        <w:tcBorders>
          <w:top w:val="single" w:sz="4" w:space="0" w:color="EAB290" w:themeColor="accent2" w:themeTint="99"/>
        </w:tcBorders>
      </w:tcPr>
    </w:tblStylePr>
    <w:tblStylePr w:type="swCell">
      <w:tblPr/>
      <w:tcPr>
        <w:tcBorders>
          <w:top w:val="single" w:sz="4" w:space="0" w:color="EAB290" w:themeColor="accent2" w:themeTint="99"/>
        </w:tcBorders>
      </w:tcPr>
    </w:tblStylePr>
  </w:style>
  <w:style w:type="table" w:customStyle="1" w:styleId="Rastertabel3-Accent31">
    <w:name w:val="Rastertabel 3 - Accent 3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8CCB3" w:themeColor="accent3" w:themeTint="99"/>
        <w:left w:val="single" w:sz="4" w:space="0" w:color="C8CCB3" w:themeColor="accent3" w:themeTint="99"/>
        <w:bottom w:val="single" w:sz="4" w:space="0" w:color="C8CCB3" w:themeColor="accent3" w:themeTint="99"/>
        <w:right w:val="single" w:sz="4" w:space="0" w:color="C8CCB3" w:themeColor="accent3" w:themeTint="99"/>
        <w:insideH w:val="single" w:sz="4" w:space="0" w:color="C8CCB3" w:themeColor="accent3" w:themeTint="99"/>
        <w:insideV w:val="single" w:sz="4" w:space="0" w:color="C8CCB3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  <w:tblStylePr w:type="neCell">
      <w:tblPr/>
      <w:tcPr>
        <w:tcBorders>
          <w:bottom w:val="single" w:sz="4" w:space="0" w:color="C8CCB3" w:themeColor="accent3" w:themeTint="99"/>
        </w:tcBorders>
      </w:tcPr>
    </w:tblStylePr>
    <w:tblStylePr w:type="nwCell">
      <w:tblPr/>
      <w:tcPr>
        <w:tcBorders>
          <w:bottom w:val="single" w:sz="4" w:space="0" w:color="C8CCB3" w:themeColor="accent3" w:themeTint="99"/>
        </w:tcBorders>
      </w:tcPr>
    </w:tblStylePr>
    <w:tblStylePr w:type="seCell">
      <w:tblPr/>
      <w:tcPr>
        <w:tcBorders>
          <w:top w:val="single" w:sz="4" w:space="0" w:color="C8CCB3" w:themeColor="accent3" w:themeTint="99"/>
        </w:tcBorders>
      </w:tcPr>
    </w:tblStylePr>
    <w:tblStylePr w:type="swCell">
      <w:tblPr/>
      <w:tcPr>
        <w:tcBorders>
          <w:top w:val="single" w:sz="4" w:space="0" w:color="C8CCB3" w:themeColor="accent3" w:themeTint="99"/>
        </w:tcBorders>
      </w:tcPr>
    </w:tblStylePr>
  </w:style>
  <w:style w:type="table" w:customStyle="1" w:styleId="Rastertabel3-Accent41">
    <w:name w:val="Rastertabel 3 - Accent 4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7D09D" w:themeColor="accent4" w:themeTint="99"/>
        <w:left w:val="single" w:sz="4" w:space="0" w:color="E7D09D" w:themeColor="accent4" w:themeTint="99"/>
        <w:bottom w:val="single" w:sz="4" w:space="0" w:color="E7D09D" w:themeColor="accent4" w:themeTint="99"/>
        <w:right w:val="single" w:sz="4" w:space="0" w:color="E7D09D" w:themeColor="accent4" w:themeTint="99"/>
        <w:insideH w:val="single" w:sz="4" w:space="0" w:color="E7D09D" w:themeColor="accent4" w:themeTint="99"/>
        <w:insideV w:val="single" w:sz="4" w:space="0" w:color="E7D09D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  <w:tblStylePr w:type="neCell">
      <w:tblPr/>
      <w:tcPr>
        <w:tcBorders>
          <w:bottom w:val="single" w:sz="4" w:space="0" w:color="E7D09D" w:themeColor="accent4" w:themeTint="99"/>
        </w:tcBorders>
      </w:tcPr>
    </w:tblStylePr>
    <w:tblStylePr w:type="nwCell">
      <w:tblPr/>
      <w:tcPr>
        <w:tcBorders>
          <w:bottom w:val="single" w:sz="4" w:space="0" w:color="E7D09D" w:themeColor="accent4" w:themeTint="99"/>
        </w:tcBorders>
      </w:tcPr>
    </w:tblStylePr>
    <w:tblStylePr w:type="seCell">
      <w:tblPr/>
      <w:tcPr>
        <w:tcBorders>
          <w:top w:val="single" w:sz="4" w:space="0" w:color="E7D09D" w:themeColor="accent4" w:themeTint="99"/>
        </w:tcBorders>
      </w:tcPr>
    </w:tblStylePr>
    <w:tblStylePr w:type="swCell">
      <w:tblPr/>
      <w:tcPr>
        <w:tcBorders>
          <w:top w:val="single" w:sz="4" w:space="0" w:color="E7D09D" w:themeColor="accent4" w:themeTint="99"/>
        </w:tcBorders>
      </w:tcPr>
    </w:tblStylePr>
  </w:style>
  <w:style w:type="table" w:customStyle="1" w:styleId="Rastertabel3-Accent51">
    <w:name w:val="Rastertabel 3 - Accent 5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FCAC4" w:themeColor="accent5" w:themeTint="99"/>
        <w:left w:val="single" w:sz="4" w:space="0" w:color="AFCAC4" w:themeColor="accent5" w:themeTint="99"/>
        <w:bottom w:val="single" w:sz="4" w:space="0" w:color="AFCAC4" w:themeColor="accent5" w:themeTint="99"/>
        <w:right w:val="single" w:sz="4" w:space="0" w:color="AFCAC4" w:themeColor="accent5" w:themeTint="99"/>
        <w:insideH w:val="single" w:sz="4" w:space="0" w:color="AFCAC4" w:themeColor="accent5" w:themeTint="99"/>
        <w:insideV w:val="single" w:sz="4" w:space="0" w:color="AFCAC4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  <w:tblStylePr w:type="neCell">
      <w:tblPr/>
      <w:tcPr>
        <w:tcBorders>
          <w:bottom w:val="single" w:sz="4" w:space="0" w:color="AFCAC4" w:themeColor="accent5" w:themeTint="99"/>
        </w:tcBorders>
      </w:tcPr>
    </w:tblStylePr>
    <w:tblStylePr w:type="nwCell">
      <w:tblPr/>
      <w:tcPr>
        <w:tcBorders>
          <w:bottom w:val="single" w:sz="4" w:space="0" w:color="AFCAC4" w:themeColor="accent5" w:themeTint="99"/>
        </w:tcBorders>
      </w:tcPr>
    </w:tblStylePr>
    <w:tblStylePr w:type="seCell">
      <w:tblPr/>
      <w:tcPr>
        <w:tcBorders>
          <w:top w:val="single" w:sz="4" w:space="0" w:color="AFCAC4" w:themeColor="accent5" w:themeTint="99"/>
        </w:tcBorders>
      </w:tcPr>
    </w:tblStylePr>
    <w:tblStylePr w:type="swCell">
      <w:tblPr/>
      <w:tcPr>
        <w:tcBorders>
          <w:top w:val="single" w:sz="4" w:space="0" w:color="AFCAC4" w:themeColor="accent5" w:themeTint="99"/>
        </w:tcBorders>
      </w:tcPr>
    </w:tblStylePr>
  </w:style>
  <w:style w:type="table" w:customStyle="1" w:styleId="Rastertabel3-Accent61">
    <w:name w:val="Rastertabel 3 - Accent 6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0BABA" w:themeColor="accent6" w:themeTint="99"/>
        <w:left w:val="single" w:sz="4" w:space="0" w:color="C0BABA" w:themeColor="accent6" w:themeTint="99"/>
        <w:bottom w:val="single" w:sz="4" w:space="0" w:color="C0BABA" w:themeColor="accent6" w:themeTint="99"/>
        <w:right w:val="single" w:sz="4" w:space="0" w:color="C0BABA" w:themeColor="accent6" w:themeTint="99"/>
        <w:insideH w:val="single" w:sz="4" w:space="0" w:color="C0BABA" w:themeColor="accent6" w:themeTint="99"/>
        <w:insideV w:val="single" w:sz="4" w:space="0" w:color="C0BABA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  <w:tblStylePr w:type="neCell">
      <w:tblPr/>
      <w:tcPr>
        <w:tcBorders>
          <w:bottom w:val="single" w:sz="4" w:space="0" w:color="C0BABA" w:themeColor="accent6" w:themeTint="99"/>
        </w:tcBorders>
      </w:tcPr>
    </w:tblStylePr>
    <w:tblStylePr w:type="nwCell">
      <w:tblPr/>
      <w:tcPr>
        <w:tcBorders>
          <w:bottom w:val="single" w:sz="4" w:space="0" w:color="C0BABA" w:themeColor="accent6" w:themeTint="99"/>
        </w:tcBorders>
      </w:tcPr>
    </w:tblStylePr>
    <w:tblStylePr w:type="seCell">
      <w:tblPr/>
      <w:tcPr>
        <w:tcBorders>
          <w:top w:val="single" w:sz="4" w:space="0" w:color="C0BABA" w:themeColor="accent6" w:themeTint="99"/>
        </w:tcBorders>
      </w:tcPr>
    </w:tblStylePr>
    <w:tblStylePr w:type="swCell">
      <w:tblPr/>
      <w:tcPr>
        <w:tcBorders>
          <w:top w:val="single" w:sz="4" w:space="0" w:color="C0BABA" w:themeColor="accent6" w:themeTint="99"/>
        </w:tcBorders>
      </w:tcPr>
    </w:tblStylePr>
  </w:style>
  <w:style w:type="table" w:customStyle="1" w:styleId="Rastertabel41">
    <w:name w:val="Rastertabel 4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Rastertabel4-Accent11">
    <w:name w:val="Rastertabel 4 - Accent 1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ED3E4" w:themeColor="accent1" w:themeTint="99"/>
        <w:left w:val="single" w:sz="4" w:space="0" w:color="BED3E4" w:themeColor="accent1" w:themeTint="99"/>
        <w:bottom w:val="single" w:sz="4" w:space="0" w:color="BED3E4" w:themeColor="accent1" w:themeTint="99"/>
        <w:right w:val="single" w:sz="4" w:space="0" w:color="BED3E4" w:themeColor="accent1" w:themeTint="99"/>
        <w:insideH w:val="single" w:sz="4" w:space="0" w:color="BED3E4" w:themeColor="accent1" w:themeTint="99"/>
        <w:insideV w:val="single" w:sz="4" w:space="0" w:color="BED3E4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4B6D2" w:themeColor="accent1"/>
          <w:left w:val="single" w:sz="4" w:space="0" w:color="94B6D2" w:themeColor="accent1"/>
          <w:bottom w:val="single" w:sz="4" w:space="0" w:color="94B6D2" w:themeColor="accent1"/>
          <w:right w:val="single" w:sz="4" w:space="0" w:color="94B6D2" w:themeColor="accent1"/>
          <w:insideH w:val="nil"/>
          <w:insideV w:val="nil"/>
        </w:tcBorders>
        <w:shd w:val="clear" w:color="auto" w:fill="94B6D2" w:themeFill="accent1"/>
      </w:tcPr>
    </w:tblStylePr>
    <w:tblStylePr w:type="lastRow">
      <w:rPr>
        <w:b/>
        <w:bCs/>
      </w:rPr>
      <w:tblPr/>
      <w:tcPr>
        <w:tcBorders>
          <w:top w:val="double" w:sz="4" w:space="0" w:color="94B6D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customStyle="1" w:styleId="Rastertabel4-Accent21">
    <w:name w:val="Rastertabel 4 - Accent 2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AB290" w:themeColor="accent2" w:themeTint="99"/>
        <w:left w:val="single" w:sz="4" w:space="0" w:color="EAB290" w:themeColor="accent2" w:themeTint="99"/>
        <w:bottom w:val="single" w:sz="4" w:space="0" w:color="EAB290" w:themeColor="accent2" w:themeTint="99"/>
        <w:right w:val="single" w:sz="4" w:space="0" w:color="EAB290" w:themeColor="accent2" w:themeTint="99"/>
        <w:insideH w:val="single" w:sz="4" w:space="0" w:color="EAB290" w:themeColor="accent2" w:themeTint="99"/>
        <w:insideV w:val="single" w:sz="4" w:space="0" w:color="EAB290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D8047" w:themeColor="accent2"/>
          <w:left w:val="single" w:sz="4" w:space="0" w:color="DD8047" w:themeColor="accent2"/>
          <w:bottom w:val="single" w:sz="4" w:space="0" w:color="DD8047" w:themeColor="accent2"/>
          <w:right w:val="single" w:sz="4" w:space="0" w:color="DD8047" w:themeColor="accent2"/>
          <w:insideH w:val="nil"/>
          <w:insideV w:val="nil"/>
        </w:tcBorders>
        <w:shd w:val="clear" w:color="auto" w:fill="DD8047" w:themeFill="accent2"/>
      </w:tcPr>
    </w:tblStylePr>
    <w:tblStylePr w:type="lastRow">
      <w:rPr>
        <w:b/>
        <w:bCs/>
      </w:rPr>
      <w:tblPr/>
      <w:tcPr>
        <w:tcBorders>
          <w:top w:val="double" w:sz="4" w:space="0" w:color="DD8047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customStyle="1" w:styleId="Rastertabel4-Accent31">
    <w:name w:val="Rastertabel 4 - Accent 3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8CCB3" w:themeColor="accent3" w:themeTint="99"/>
        <w:left w:val="single" w:sz="4" w:space="0" w:color="C8CCB3" w:themeColor="accent3" w:themeTint="99"/>
        <w:bottom w:val="single" w:sz="4" w:space="0" w:color="C8CCB3" w:themeColor="accent3" w:themeTint="99"/>
        <w:right w:val="single" w:sz="4" w:space="0" w:color="C8CCB3" w:themeColor="accent3" w:themeTint="99"/>
        <w:insideH w:val="single" w:sz="4" w:space="0" w:color="C8CCB3" w:themeColor="accent3" w:themeTint="99"/>
        <w:insideV w:val="single" w:sz="4" w:space="0" w:color="C8CCB3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B81" w:themeColor="accent3"/>
          <w:left w:val="single" w:sz="4" w:space="0" w:color="A5AB81" w:themeColor="accent3"/>
          <w:bottom w:val="single" w:sz="4" w:space="0" w:color="A5AB81" w:themeColor="accent3"/>
          <w:right w:val="single" w:sz="4" w:space="0" w:color="A5AB81" w:themeColor="accent3"/>
          <w:insideH w:val="nil"/>
          <w:insideV w:val="nil"/>
        </w:tcBorders>
        <w:shd w:val="clear" w:color="auto" w:fill="A5AB81" w:themeFill="accent3"/>
      </w:tcPr>
    </w:tblStylePr>
    <w:tblStylePr w:type="lastRow">
      <w:rPr>
        <w:b/>
        <w:bCs/>
      </w:rPr>
      <w:tblPr/>
      <w:tcPr>
        <w:tcBorders>
          <w:top w:val="double" w:sz="4" w:space="0" w:color="A5AB81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customStyle="1" w:styleId="Rastertabel4-Accent41">
    <w:name w:val="Rastertabel 4 - Accent 4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7D09D" w:themeColor="accent4" w:themeTint="99"/>
        <w:left w:val="single" w:sz="4" w:space="0" w:color="E7D09D" w:themeColor="accent4" w:themeTint="99"/>
        <w:bottom w:val="single" w:sz="4" w:space="0" w:color="E7D09D" w:themeColor="accent4" w:themeTint="99"/>
        <w:right w:val="single" w:sz="4" w:space="0" w:color="E7D09D" w:themeColor="accent4" w:themeTint="99"/>
        <w:insideH w:val="single" w:sz="4" w:space="0" w:color="E7D09D" w:themeColor="accent4" w:themeTint="99"/>
        <w:insideV w:val="single" w:sz="4" w:space="0" w:color="E7D09D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8B25C" w:themeColor="accent4"/>
          <w:left w:val="single" w:sz="4" w:space="0" w:color="D8B25C" w:themeColor="accent4"/>
          <w:bottom w:val="single" w:sz="4" w:space="0" w:color="D8B25C" w:themeColor="accent4"/>
          <w:right w:val="single" w:sz="4" w:space="0" w:color="D8B25C" w:themeColor="accent4"/>
          <w:insideH w:val="nil"/>
          <w:insideV w:val="nil"/>
        </w:tcBorders>
        <w:shd w:val="clear" w:color="auto" w:fill="D8B25C" w:themeFill="accent4"/>
      </w:tcPr>
    </w:tblStylePr>
    <w:tblStylePr w:type="lastRow">
      <w:rPr>
        <w:b/>
        <w:bCs/>
      </w:rPr>
      <w:tblPr/>
      <w:tcPr>
        <w:tcBorders>
          <w:top w:val="double" w:sz="4" w:space="0" w:color="D8B25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customStyle="1" w:styleId="Rastertabel4-Accent51">
    <w:name w:val="Rastertabel 4 - Accent 5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FCAC4" w:themeColor="accent5" w:themeTint="99"/>
        <w:left w:val="single" w:sz="4" w:space="0" w:color="AFCAC4" w:themeColor="accent5" w:themeTint="99"/>
        <w:bottom w:val="single" w:sz="4" w:space="0" w:color="AFCAC4" w:themeColor="accent5" w:themeTint="99"/>
        <w:right w:val="single" w:sz="4" w:space="0" w:color="AFCAC4" w:themeColor="accent5" w:themeTint="99"/>
        <w:insideH w:val="single" w:sz="4" w:space="0" w:color="AFCAC4" w:themeColor="accent5" w:themeTint="99"/>
        <w:insideV w:val="single" w:sz="4" w:space="0" w:color="AFCAC4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BA79D" w:themeColor="accent5"/>
          <w:left w:val="single" w:sz="4" w:space="0" w:color="7BA79D" w:themeColor="accent5"/>
          <w:bottom w:val="single" w:sz="4" w:space="0" w:color="7BA79D" w:themeColor="accent5"/>
          <w:right w:val="single" w:sz="4" w:space="0" w:color="7BA79D" w:themeColor="accent5"/>
          <w:insideH w:val="nil"/>
          <w:insideV w:val="nil"/>
        </w:tcBorders>
        <w:shd w:val="clear" w:color="auto" w:fill="7BA79D" w:themeFill="accent5"/>
      </w:tcPr>
    </w:tblStylePr>
    <w:tblStylePr w:type="lastRow">
      <w:rPr>
        <w:b/>
        <w:bCs/>
      </w:rPr>
      <w:tblPr/>
      <w:tcPr>
        <w:tcBorders>
          <w:top w:val="double" w:sz="4" w:space="0" w:color="7BA79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customStyle="1" w:styleId="Rastertabel4-Accent61">
    <w:name w:val="Rastertabel 4 - Accent 6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0BABA" w:themeColor="accent6" w:themeTint="99"/>
        <w:left w:val="single" w:sz="4" w:space="0" w:color="C0BABA" w:themeColor="accent6" w:themeTint="99"/>
        <w:bottom w:val="single" w:sz="4" w:space="0" w:color="C0BABA" w:themeColor="accent6" w:themeTint="99"/>
        <w:right w:val="single" w:sz="4" w:space="0" w:color="C0BABA" w:themeColor="accent6" w:themeTint="99"/>
        <w:insideH w:val="single" w:sz="4" w:space="0" w:color="C0BABA" w:themeColor="accent6" w:themeTint="99"/>
        <w:insideV w:val="single" w:sz="4" w:space="0" w:color="C0BABA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68C8C" w:themeColor="accent6"/>
          <w:left w:val="single" w:sz="4" w:space="0" w:color="968C8C" w:themeColor="accent6"/>
          <w:bottom w:val="single" w:sz="4" w:space="0" w:color="968C8C" w:themeColor="accent6"/>
          <w:right w:val="single" w:sz="4" w:space="0" w:color="968C8C" w:themeColor="accent6"/>
          <w:insideH w:val="nil"/>
          <w:insideV w:val="nil"/>
        </w:tcBorders>
        <w:shd w:val="clear" w:color="auto" w:fill="968C8C" w:themeFill="accent6"/>
      </w:tcPr>
    </w:tblStylePr>
    <w:tblStylePr w:type="lastRow">
      <w:rPr>
        <w:b/>
        <w:bCs/>
      </w:rPr>
      <w:tblPr/>
      <w:tcPr>
        <w:tcBorders>
          <w:top w:val="double" w:sz="4" w:space="0" w:color="968C8C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customStyle="1" w:styleId="Rastertabel5donker1">
    <w:name w:val="Rastertabel 5 donker1"/>
    <w:basedOn w:val="Standaardtabe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customStyle="1" w:styleId="Rastertabel5donker-Accent11">
    <w:name w:val="Rastertabel 5 donker - Accent 11"/>
    <w:basedOn w:val="Standaardtabe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9F0F6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4B6D2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4B6D2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4B6D2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4B6D2" w:themeFill="accent1"/>
      </w:tcPr>
    </w:tblStylePr>
    <w:tblStylePr w:type="band1Vert">
      <w:tblPr/>
      <w:tcPr>
        <w:shd w:val="clear" w:color="auto" w:fill="D4E1ED" w:themeFill="accent1" w:themeFillTint="66"/>
      </w:tcPr>
    </w:tblStylePr>
    <w:tblStylePr w:type="band1Horz">
      <w:tblPr/>
      <w:tcPr>
        <w:shd w:val="clear" w:color="auto" w:fill="D4E1ED" w:themeFill="accent1" w:themeFillTint="66"/>
      </w:tcPr>
    </w:tblStylePr>
  </w:style>
  <w:style w:type="table" w:customStyle="1" w:styleId="Rastertabel5donker-Accent21">
    <w:name w:val="Rastertabel 5 donker - Accent 21"/>
    <w:basedOn w:val="Standaardtabe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5DA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D8047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D8047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D8047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D8047" w:themeFill="accent2"/>
      </w:tcPr>
    </w:tblStylePr>
    <w:tblStylePr w:type="band1Vert">
      <w:tblPr/>
      <w:tcPr>
        <w:shd w:val="clear" w:color="auto" w:fill="F1CBB5" w:themeFill="accent2" w:themeFillTint="66"/>
      </w:tcPr>
    </w:tblStylePr>
    <w:tblStylePr w:type="band1Horz">
      <w:tblPr/>
      <w:tcPr>
        <w:shd w:val="clear" w:color="auto" w:fill="F1CBB5" w:themeFill="accent2" w:themeFillTint="66"/>
      </w:tcPr>
    </w:tblStylePr>
  </w:style>
  <w:style w:type="table" w:customStyle="1" w:styleId="Rastertabel5donker-Accent31">
    <w:name w:val="Rastertabel 5 donker - Accent 31"/>
    <w:basedOn w:val="Standaardtabe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EEE5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B81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5AB81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5AB81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5AB81" w:themeFill="accent3"/>
      </w:tcPr>
    </w:tblStylePr>
    <w:tblStylePr w:type="band1Vert">
      <w:tblPr/>
      <w:tcPr>
        <w:shd w:val="clear" w:color="auto" w:fill="DBDDCC" w:themeFill="accent3" w:themeFillTint="66"/>
      </w:tcPr>
    </w:tblStylePr>
    <w:tblStylePr w:type="band1Horz">
      <w:tblPr/>
      <w:tcPr>
        <w:shd w:val="clear" w:color="auto" w:fill="DBDDCC" w:themeFill="accent3" w:themeFillTint="66"/>
      </w:tcPr>
    </w:tblStylePr>
  </w:style>
  <w:style w:type="table" w:customStyle="1" w:styleId="Rastertabel5donker-Accent41">
    <w:name w:val="Rastertabel 5 donker - Accent 41"/>
    <w:basedOn w:val="Standaardtabe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7EFDE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8B25C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8B25C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8B25C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8B25C" w:themeFill="accent4"/>
      </w:tcPr>
    </w:tblStylePr>
    <w:tblStylePr w:type="band1Vert">
      <w:tblPr/>
      <w:tcPr>
        <w:shd w:val="clear" w:color="auto" w:fill="EFE0BD" w:themeFill="accent4" w:themeFillTint="66"/>
      </w:tcPr>
    </w:tblStylePr>
    <w:tblStylePr w:type="band1Horz">
      <w:tblPr/>
      <w:tcPr>
        <w:shd w:val="clear" w:color="auto" w:fill="EFE0BD" w:themeFill="accent4" w:themeFillTint="66"/>
      </w:tcPr>
    </w:tblStylePr>
  </w:style>
  <w:style w:type="table" w:customStyle="1" w:styleId="Rastertabel5donker-Accent51">
    <w:name w:val="Rastertabel 5 donker - Accent 51"/>
    <w:basedOn w:val="Standaardtabe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4EDEB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BA79D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BA79D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BA79D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BA79D" w:themeFill="accent5"/>
      </w:tcPr>
    </w:tblStylePr>
    <w:tblStylePr w:type="band1Vert">
      <w:tblPr/>
      <w:tcPr>
        <w:shd w:val="clear" w:color="auto" w:fill="CADBD7" w:themeFill="accent5" w:themeFillTint="66"/>
      </w:tcPr>
    </w:tblStylePr>
    <w:tblStylePr w:type="band1Horz">
      <w:tblPr/>
      <w:tcPr>
        <w:shd w:val="clear" w:color="auto" w:fill="CADBD7" w:themeFill="accent5" w:themeFillTint="66"/>
      </w:tcPr>
    </w:tblStylePr>
  </w:style>
  <w:style w:type="table" w:customStyle="1" w:styleId="Rastertabel5donker-Accent61">
    <w:name w:val="Rastertabel 5 donker - Accent 61"/>
    <w:basedOn w:val="Standaardtabe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E8E8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68C8C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68C8C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68C8C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68C8C" w:themeFill="accent6"/>
      </w:tcPr>
    </w:tblStylePr>
    <w:tblStylePr w:type="band1Vert">
      <w:tblPr/>
      <w:tcPr>
        <w:shd w:val="clear" w:color="auto" w:fill="D5D1D1" w:themeFill="accent6" w:themeFillTint="66"/>
      </w:tcPr>
    </w:tblStylePr>
    <w:tblStylePr w:type="band1Horz">
      <w:tblPr/>
      <w:tcPr>
        <w:shd w:val="clear" w:color="auto" w:fill="D5D1D1" w:themeFill="accent6" w:themeFillTint="66"/>
      </w:tcPr>
    </w:tblStylePr>
  </w:style>
  <w:style w:type="table" w:customStyle="1" w:styleId="Rastertabel6kleurrijk1">
    <w:name w:val="Rastertabel 6 kleurrijk1"/>
    <w:basedOn w:val="Standaardtabel"/>
    <w:uiPriority w:val="51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Rastertabel6kleurrijk-Accent11">
    <w:name w:val="Rastertabel 6 kleurrijk - Accent 11"/>
    <w:basedOn w:val="Standaardtabel"/>
    <w:uiPriority w:val="51"/>
    <w:rsid w:val="00A92C80"/>
    <w:pPr>
      <w:spacing w:after="0" w:line="240" w:lineRule="auto"/>
    </w:pPr>
    <w:rPr>
      <w:color w:val="548AB7" w:themeColor="accent1" w:themeShade="BF"/>
    </w:rPr>
    <w:tblPr>
      <w:tblStyleRowBandSize w:val="1"/>
      <w:tblStyleColBandSize w:val="1"/>
      <w:tblBorders>
        <w:top w:val="single" w:sz="4" w:space="0" w:color="BED3E4" w:themeColor="accent1" w:themeTint="99"/>
        <w:left w:val="single" w:sz="4" w:space="0" w:color="BED3E4" w:themeColor="accent1" w:themeTint="99"/>
        <w:bottom w:val="single" w:sz="4" w:space="0" w:color="BED3E4" w:themeColor="accent1" w:themeTint="99"/>
        <w:right w:val="single" w:sz="4" w:space="0" w:color="BED3E4" w:themeColor="accent1" w:themeTint="99"/>
        <w:insideH w:val="single" w:sz="4" w:space="0" w:color="BED3E4" w:themeColor="accent1" w:themeTint="99"/>
        <w:insideV w:val="single" w:sz="4" w:space="0" w:color="BED3E4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BED3E4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ED3E4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customStyle="1" w:styleId="Rastertabel6kleurrijk-Accent21">
    <w:name w:val="Rastertabel 6 kleurrijk - Accent 21"/>
    <w:basedOn w:val="Standaardtabel"/>
    <w:uiPriority w:val="51"/>
    <w:rsid w:val="00A92C80"/>
    <w:pPr>
      <w:spacing w:after="0" w:line="240" w:lineRule="auto"/>
    </w:pPr>
    <w:rPr>
      <w:color w:val="B85A22" w:themeColor="accent2" w:themeShade="BF"/>
    </w:rPr>
    <w:tblPr>
      <w:tblStyleRowBandSize w:val="1"/>
      <w:tblStyleColBandSize w:val="1"/>
      <w:tblBorders>
        <w:top w:val="single" w:sz="4" w:space="0" w:color="EAB290" w:themeColor="accent2" w:themeTint="99"/>
        <w:left w:val="single" w:sz="4" w:space="0" w:color="EAB290" w:themeColor="accent2" w:themeTint="99"/>
        <w:bottom w:val="single" w:sz="4" w:space="0" w:color="EAB290" w:themeColor="accent2" w:themeTint="99"/>
        <w:right w:val="single" w:sz="4" w:space="0" w:color="EAB290" w:themeColor="accent2" w:themeTint="99"/>
        <w:insideH w:val="single" w:sz="4" w:space="0" w:color="EAB290" w:themeColor="accent2" w:themeTint="99"/>
        <w:insideV w:val="single" w:sz="4" w:space="0" w:color="EAB290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AB290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AB290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customStyle="1" w:styleId="Rastertabel6kleurrijk-Accent31">
    <w:name w:val="Rastertabel 6 kleurrijk - Accent 31"/>
    <w:basedOn w:val="Standaardtabel"/>
    <w:uiPriority w:val="51"/>
    <w:rsid w:val="00A92C80"/>
    <w:pPr>
      <w:spacing w:after="0" w:line="240" w:lineRule="auto"/>
    </w:pPr>
    <w:rPr>
      <w:color w:val="80865A" w:themeColor="accent3" w:themeShade="BF"/>
    </w:rPr>
    <w:tblPr>
      <w:tblStyleRowBandSize w:val="1"/>
      <w:tblStyleColBandSize w:val="1"/>
      <w:tblBorders>
        <w:top w:val="single" w:sz="4" w:space="0" w:color="C8CCB3" w:themeColor="accent3" w:themeTint="99"/>
        <w:left w:val="single" w:sz="4" w:space="0" w:color="C8CCB3" w:themeColor="accent3" w:themeTint="99"/>
        <w:bottom w:val="single" w:sz="4" w:space="0" w:color="C8CCB3" w:themeColor="accent3" w:themeTint="99"/>
        <w:right w:val="single" w:sz="4" w:space="0" w:color="C8CCB3" w:themeColor="accent3" w:themeTint="99"/>
        <w:insideH w:val="single" w:sz="4" w:space="0" w:color="C8CCB3" w:themeColor="accent3" w:themeTint="99"/>
        <w:insideV w:val="single" w:sz="4" w:space="0" w:color="C8CCB3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8CCB3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8CCB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customStyle="1" w:styleId="Rastertabel6kleurrijk-Accent41">
    <w:name w:val="Rastertabel 6 kleurrijk - Accent 41"/>
    <w:basedOn w:val="Standaardtabel"/>
    <w:uiPriority w:val="51"/>
    <w:rsid w:val="00A92C80"/>
    <w:pPr>
      <w:spacing w:after="0" w:line="240" w:lineRule="auto"/>
    </w:pPr>
    <w:rPr>
      <w:color w:val="BA8E2C" w:themeColor="accent4" w:themeShade="BF"/>
    </w:rPr>
    <w:tblPr>
      <w:tblStyleRowBandSize w:val="1"/>
      <w:tblStyleColBandSize w:val="1"/>
      <w:tblBorders>
        <w:top w:val="single" w:sz="4" w:space="0" w:color="E7D09D" w:themeColor="accent4" w:themeTint="99"/>
        <w:left w:val="single" w:sz="4" w:space="0" w:color="E7D09D" w:themeColor="accent4" w:themeTint="99"/>
        <w:bottom w:val="single" w:sz="4" w:space="0" w:color="E7D09D" w:themeColor="accent4" w:themeTint="99"/>
        <w:right w:val="single" w:sz="4" w:space="0" w:color="E7D09D" w:themeColor="accent4" w:themeTint="99"/>
        <w:insideH w:val="single" w:sz="4" w:space="0" w:color="E7D09D" w:themeColor="accent4" w:themeTint="99"/>
        <w:insideV w:val="single" w:sz="4" w:space="0" w:color="E7D09D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E7D09D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7D09D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customStyle="1" w:styleId="Rastertabel6kleurrijk-Accent51">
    <w:name w:val="Rastertabel 6 kleurrijk - Accent 51"/>
    <w:basedOn w:val="Standaardtabel"/>
    <w:uiPriority w:val="51"/>
    <w:rsid w:val="00A92C80"/>
    <w:pPr>
      <w:spacing w:after="0" w:line="240" w:lineRule="auto"/>
    </w:pPr>
    <w:rPr>
      <w:color w:val="568278" w:themeColor="accent5" w:themeShade="BF"/>
    </w:rPr>
    <w:tblPr>
      <w:tblStyleRowBandSize w:val="1"/>
      <w:tblStyleColBandSize w:val="1"/>
      <w:tblBorders>
        <w:top w:val="single" w:sz="4" w:space="0" w:color="AFCAC4" w:themeColor="accent5" w:themeTint="99"/>
        <w:left w:val="single" w:sz="4" w:space="0" w:color="AFCAC4" w:themeColor="accent5" w:themeTint="99"/>
        <w:bottom w:val="single" w:sz="4" w:space="0" w:color="AFCAC4" w:themeColor="accent5" w:themeTint="99"/>
        <w:right w:val="single" w:sz="4" w:space="0" w:color="AFCAC4" w:themeColor="accent5" w:themeTint="99"/>
        <w:insideH w:val="single" w:sz="4" w:space="0" w:color="AFCAC4" w:themeColor="accent5" w:themeTint="99"/>
        <w:insideV w:val="single" w:sz="4" w:space="0" w:color="AFCAC4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FCAC4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FCAC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customStyle="1" w:styleId="Rastertabel6kleurrijk-Accent61">
    <w:name w:val="Rastertabel 6 kleurrijk - Accent 61"/>
    <w:basedOn w:val="Standaardtabel"/>
    <w:uiPriority w:val="51"/>
    <w:rsid w:val="00A92C80"/>
    <w:pPr>
      <w:spacing w:after="0" w:line="240" w:lineRule="auto"/>
    </w:pPr>
    <w:rPr>
      <w:color w:val="716767" w:themeColor="accent6" w:themeShade="BF"/>
    </w:rPr>
    <w:tblPr>
      <w:tblStyleRowBandSize w:val="1"/>
      <w:tblStyleColBandSize w:val="1"/>
      <w:tblBorders>
        <w:top w:val="single" w:sz="4" w:space="0" w:color="C0BABA" w:themeColor="accent6" w:themeTint="99"/>
        <w:left w:val="single" w:sz="4" w:space="0" w:color="C0BABA" w:themeColor="accent6" w:themeTint="99"/>
        <w:bottom w:val="single" w:sz="4" w:space="0" w:color="C0BABA" w:themeColor="accent6" w:themeTint="99"/>
        <w:right w:val="single" w:sz="4" w:space="0" w:color="C0BABA" w:themeColor="accent6" w:themeTint="99"/>
        <w:insideH w:val="single" w:sz="4" w:space="0" w:color="C0BABA" w:themeColor="accent6" w:themeTint="99"/>
        <w:insideV w:val="single" w:sz="4" w:space="0" w:color="C0BABA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C0BA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0BA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customStyle="1" w:styleId="Rastertabel7kleurrijk1">
    <w:name w:val="Rastertabel 7 kleurrijk1"/>
    <w:basedOn w:val="Standaardtabel"/>
    <w:uiPriority w:val="52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customStyle="1" w:styleId="Rastertabel7kleurrijk-Accent11">
    <w:name w:val="Rastertabel 7 kleurrijk - Accent 11"/>
    <w:basedOn w:val="Standaardtabel"/>
    <w:uiPriority w:val="52"/>
    <w:rsid w:val="00A92C80"/>
    <w:pPr>
      <w:spacing w:after="0" w:line="240" w:lineRule="auto"/>
    </w:pPr>
    <w:rPr>
      <w:color w:val="548AB7" w:themeColor="accent1" w:themeShade="BF"/>
    </w:rPr>
    <w:tblPr>
      <w:tblStyleRowBandSize w:val="1"/>
      <w:tblStyleColBandSize w:val="1"/>
      <w:tblBorders>
        <w:top w:val="single" w:sz="4" w:space="0" w:color="BED3E4" w:themeColor="accent1" w:themeTint="99"/>
        <w:left w:val="single" w:sz="4" w:space="0" w:color="BED3E4" w:themeColor="accent1" w:themeTint="99"/>
        <w:bottom w:val="single" w:sz="4" w:space="0" w:color="BED3E4" w:themeColor="accent1" w:themeTint="99"/>
        <w:right w:val="single" w:sz="4" w:space="0" w:color="BED3E4" w:themeColor="accent1" w:themeTint="99"/>
        <w:insideH w:val="single" w:sz="4" w:space="0" w:color="BED3E4" w:themeColor="accent1" w:themeTint="99"/>
        <w:insideV w:val="single" w:sz="4" w:space="0" w:color="BED3E4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  <w:tblStylePr w:type="neCell">
      <w:tblPr/>
      <w:tcPr>
        <w:tcBorders>
          <w:bottom w:val="single" w:sz="4" w:space="0" w:color="BED3E4" w:themeColor="accent1" w:themeTint="99"/>
        </w:tcBorders>
      </w:tcPr>
    </w:tblStylePr>
    <w:tblStylePr w:type="nwCell">
      <w:tblPr/>
      <w:tcPr>
        <w:tcBorders>
          <w:bottom w:val="single" w:sz="4" w:space="0" w:color="BED3E4" w:themeColor="accent1" w:themeTint="99"/>
        </w:tcBorders>
      </w:tcPr>
    </w:tblStylePr>
    <w:tblStylePr w:type="seCell">
      <w:tblPr/>
      <w:tcPr>
        <w:tcBorders>
          <w:top w:val="single" w:sz="4" w:space="0" w:color="BED3E4" w:themeColor="accent1" w:themeTint="99"/>
        </w:tcBorders>
      </w:tcPr>
    </w:tblStylePr>
    <w:tblStylePr w:type="swCell">
      <w:tblPr/>
      <w:tcPr>
        <w:tcBorders>
          <w:top w:val="single" w:sz="4" w:space="0" w:color="BED3E4" w:themeColor="accent1" w:themeTint="99"/>
        </w:tcBorders>
      </w:tcPr>
    </w:tblStylePr>
  </w:style>
  <w:style w:type="table" w:customStyle="1" w:styleId="Rastertabel7kleurrijk-Accent21">
    <w:name w:val="Rastertabel 7 kleurrijk - Accent 21"/>
    <w:basedOn w:val="Standaardtabel"/>
    <w:uiPriority w:val="52"/>
    <w:rsid w:val="00A92C80"/>
    <w:pPr>
      <w:spacing w:after="0" w:line="240" w:lineRule="auto"/>
    </w:pPr>
    <w:rPr>
      <w:color w:val="B85A22" w:themeColor="accent2" w:themeShade="BF"/>
    </w:rPr>
    <w:tblPr>
      <w:tblStyleRowBandSize w:val="1"/>
      <w:tblStyleColBandSize w:val="1"/>
      <w:tblBorders>
        <w:top w:val="single" w:sz="4" w:space="0" w:color="EAB290" w:themeColor="accent2" w:themeTint="99"/>
        <w:left w:val="single" w:sz="4" w:space="0" w:color="EAB290" w:themeColor="accent2" w:themeTint="99"/>
        <w:bottom w:val="single" w:sz="4" w:space="0" w:color="EAB290" w:themeColor="accent2" w:themeTint="99"/>
        <w:right w:val="single" w:sz="4" w:space="0" w:color="EAB290" w:themeColor="accent2" w:themeTint="99"/>
        <w:insideH w:val="single" w:sz="4" w:space="0" w:color="EAB290" w:themeColor="accent2" w:themeTint="99"/>
        <w:insideV w:val="single" w:sz="4" w:space="0" w:color="EAB290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  <w:tblStylePr w:type="neCell">
      <w:tblPr/>
      <w:tcPr>
        <w:tcBorders>
          <w:bottom w:val="single" w:sz="4" w:space="0" w:color="EAB290" w:themeColor="accent2" w:themeTint="99"/>
        </w:tcBorders>
      </w:tcPr>
    </w:tblStylePr>
    <w:tblStylePr w:type="nwCell">
      <w:tblPr/>
      <w:tcPr>
        <w:tcBorders>
          <w:bottom w:val="single" w:sz="4" w:space="0" w:color="EAB290" w:themeColor="accent2" w:themeTint="99"/>
        </w:tcBorders>
      </w:tcPr>
    </w:tblStylePr>
    <w:tblStylePr w:type="seCell">
      <w:tblPr/>
      <w:tcPr>
        <w:tcBorders>
          <w:top w:val="single" w:sz="4" w:space="0" w:color="EAB290" w:themeColor="accent2" w:themeTint="99"/>
        </w:tcBorders>
      </w:tcPr>
    </w:tblStylePr>
    <w:tblStylePr w:type="swCell">
      <w:tblPr/>
      <w:tcPr>
        <w:tcBorders>
          <w:top w:val="single" w:sz="4" w:space="0" w:color="EAB290" w:themeColor="accent2" w:themeTint="99"/>
        </w:tcBorders>
      </w:tcPr>
    </w:tblStylePr>
  </w:style>
  <w:style w:type="table" w:customStyle="1" w:styleId="Rastertabel7kleurrijk-Accent31">
    <w:name w:val="Rastertabel 7 kleurrijk - Accent 31"/>
    <w:basedOn w:val="Standaardtabel"/>
    <w:uiPriority w:val="52"/>
    <w:rsid w:val="00A92C80"/>
    <w:pPr>
      <w:spacing w:after="0" w:line="240" w:lineRule="auto"/>
    </w:pPr>
    <w:rPr>
      <w:color w:val="80865A" w:themeColor="accent3" w:themeShade="BF"/>
    </w:rPr>
    <w:tblPr>
      <w:tblStyleRowBandSize w:val="1"/>
      <w:tblStyleColBandSize w:val="1"/>
      <w:tblBorders>
        <w:top w:val="single" w:sz="4" w:space="0" w:color="C8CCB3" w:themeColor="accent3" w:themeTint="99"/>
        <w:left w:val="single" w:sz="4" w:space="0" w:color="C8CCB3" w:themeColor="accent3" w:themeTint="99"/>
        <w:bottom w:val="single" w:sz="4" w:space="0" w:color="C8CCB3" w:themeColor="accent3" w:themeTint="99"/>
        <w:right w:val="single" w:sz="4" w:space="0" w:color="C8CCB3" w:themeColor="accent3" w:themeTint="99"/>
        <w:insideH w:val="single" w:sz="4" w:space="0" w:color="C8CCB3" w:themeColor="accent3" w:themeTint="99"/>
        <w:insideV w:val="single" w:sz="4" w:space="0" w:color="C8CCB3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  <w:tblStylePr w:type="neCell">
      <w:tblPr/>
      <w:tcPr>
        <w:tcBorders>
          <w:bottom w:val="single" w:sz="4" w:space="0" w:color="C8CCB3" w:themeColor="accent3" w:themeTint="99"/>
        </w:tcBorders>
      </w:tcPr>
    </w:tblStylePr>
    <w:tblStylePr w:type="nwCell">
      <w:tblPr/>
      <w:tcPr>
        <w:tcBorders>
          <w:bottom w:val="single" w:sz="4" w:space="0" w:color="C8CCB3" w:themeColor="accent3" w:themeTint="99"/>
        </w:tcBorders>
      </w:tcPr>
    </w:tblStylePr>
    <w:tblStylePr w:type="seCell">
      <w:tblPr/>
      <w:tcPr>
        <w:tcBorders>
          <w:top w:val="single" w:sz="4" w:space="0" w:color="C8CCB3" w:themeColor="accent3" w:themeTint="99"/>
        </w:tcBorders>
      </w:tcPr>
    </w:tblStylePr>
    <w:tblStylePr w:type="swCell">
      <w:tblPr/>
      <w:tcPr>
        <w:tcBorders>
          <w:top w:val="single" w:sz="4" w:space="0" w:color="C8CCB3" w:themeColor="accent3" w:themeTint="99"/>
        </w:tcBorders>
      </w:tcPr>
    </w:tblStylePr>
  </w:style>
  <w:style w:type="table" w:customStyle="1" w:styleId="Rastertabel7kleurrijk-Accent41">
    <w:name w:val="Rastertabel 7 kleurrijk - Accent 41"/>
    <w:basedOn w:val="Standaardtabel"/>
    <w:uiPriority w:val="52"/>
    <w:rsid w:val="00A92C80"/>
    <w:pPr>
      <w:spacing w:after="0" w:line="240" w:lineRule="auto"/>
    </w:pPr>
    <w:rPr>
      <w:color w:val="BA8E2C" w:themeColor="accent4" w:themeShade="BF"/>
    </w:rPr>
    <w:tblPr>
      <w:tblStyleRowBandSize w:val="1"/>
      <w:tblStyleColBandSize w:val="1"/>
      <w:tblBorders>
        <w:top w:val="single" w:sz="4" w:space="0" w:color="E7D09D" w:themeColor="accent4" w:themeTint="99"/>
        <w:left w:val="single" w:sz="4" w:space="0" w:color="E7D09D" w:themeColor="accent4" w:themeTint="99"/>
        <w:bottom w:val="single" w:sz="4" w:space="0" w:color="E7D09D" w:themeColor="accent4" w:themeTint="99"/>
        <w:right w:val="single" w:sz="4" w:space="0" w:color="E7D09D" w:themeColor="accent4" w:themeTint="99"/>
        <w:insideH w:val="single" w:sz="4" w:space="0" w:color="E7D09D" w:themeColor="accent4" w:themeTint="99"/>
        <w:insideV w:val="single" w:sz="4" w:space="0" w:color="E7D09D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  <w:tblStylePr w:type="neCell">
      <w:tblPr/>
      <w:tcPr>
        <w:tcBorders>
          <w:bottom w:val="single" w:sz="4" w:space="0" w:color="E7D09D" w:themeColor="accent4" w:themeTint="99"/>
        </w:tcBorders>
      </w:tcPr>
    </w:tblStylePr>
    <w:tblStylePr w:type="nwCell">
      <w:tblPr/>
      <w:tcPr>
        <w:tcBorders>
          <w:bottom w:val="single" w:sz="4" w:space="0" w:color="E7D09D" w:themeColor="accent4" w:themeTint="99"/>
        </w:tcBorders>
      </w:tcPr>
    </w:tblStylePr>
    <w:tblStylePr w:type="seCell">
      <w:tblPr/>
      <w:tcPr>
        <w:tcBorders>
          <w:top w:val="single" w:sz="4" w:space="0" w:color="E7D09D" w:themeColor="accent4" w:themeTint="99"/>
        </w:tcBorders>
      </w:tcPr>
    </w:tblStylePr>
    <w:tblStylePr w:type="swCell">
      <w:tblPr/>
      <w:tcPr>
        <w:tcBorders>
          <w:top w:val="single" w:sz="4" w:space="0" w:color="E7D09D" w:themeColor="accent4" w:themeTint="99"/>
        </w:tcBorders>
      </w:tcPr>
    </w:tblStylePr>
  </w:style>
  <w:style w:type="table" w:customStyle="1" w:styleId="Rastertabel7kleurrijk-Accent51">
    <w:name w:val="Rastertabel 7 kleurrijk - Accent 51"/>
    <w:basedOn w:val="Standaardtabel"/>
    <w:uiPriority w:val="52"/>
    <w:rsid w:val="00A92C80"/>
    <w:pPr>
      <w:spacing w:after="0" w:line="240" w:lineRule="auto"/>
    </w:pPr>
    <w:rPr>
      <w:color w:val="568278" w:themeColor="accent5" w:themeShade="BF"/>
    </w:rPr>
    <w:tblPr>
      <w:tblStyleRowBandSize w:val="1"/>
      <w:tblStyleColBandSize w:val="1"/>
      <w:tblBorders>
        <w:top w:val="single" w:sz="4" w:space="0" w:color="AFCAC4" w:themeColor="accent5" w:themeTint="99"/>
        <w:left w:val="single" w:sz="4" w:space="0" w:color="AFCAC4" w:themeColor="accent5" w:themeTint="99"/>
        <w:bottom w:val="single" w:sz="4" w:space="0" w:color="AFCAC4" w:themeColor="accent5" w:themeTint="99"/>
        <w:right w:val="single" w:sz="4" w:space="0" w:color="AFCAC4" w:themeColor="accent5" w:themeTint="99"/>
        <w:insideH w:val="single" w:sz="4" w:space="0" w:color="AFCAC4" w:themeColor="accent5" w:themeTint="99"/>
        <w:insideV w:val="single" w:sz="4" w:space="0" w:color="AFCAC4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  <w:tblStylePr w:type="neCell">
      <w:tblPr/>
      <w:tcPr>
        <w:tcBorders>
          <w:bottom w:val="single" w:sz="4" w:space="0" w:color="AFCAC4" w:themeColor="accent5" w:themeTint="99"/>
        </w:tcBorders>
      </w:tcPr>
    </w:tblStylePr>
    <w:tblStylePr w:type="nwCell">
      <w:tblPr/>
      <w:tcPr>
        <w:tcBorders>
          <w:bottom w:val="single" w:sz="4" w:space="0" w:color="AFCAC4" w:themeColor="accent5" w:themeTint="99"/>
        </w:tcBorders>
      </w:tcPr>
    </w:tblStylePr>
    <w:tblStylePr w:type="seCell">
      <w:tblPr/>
      <w:tcPr>
        <w:tcBorders>
          <w:top w:val="single" w:sz="4" w:space="0" w:color="AFCAC4" w:themeColor="accent5" w:themeTint="99"/>
        </w:tcBorders>
      </w:tcPr>
    </w:tblStylePr>
    <w:tblStylePr w:type="swCell">
      <w:tblPr/>
      <w:tcPr>
        <w:tcBorders>
          <w:top w:val="single" w:sz="4" w:space="0" w:color="AFCAC4" w:themeColor="accent5" w:themeTint="99"/>
        </w:tcBorders>
      </w:tcPr>
    </w:tblStylePr>
  </w:style>
  <w:style w:type="table" w:customStyle="1" w:styleId="Rastertabel7kleurrijk-Accent61">
    <w:name w:val="Rastertabel 7 kleurrijk - Accent 61"/>
    <w:basedOn w:val="Standaardtabel"/>
    <w:uiPriority w:val="52"/>
    <w:rsid w:val="00A92C80"/>
    <w:pPr>
      <w:spacing w:after="0" w:line="240" w:lineRule="auto"/>
    </w:pPr>
    <w:rPr>
      <w:color w:val="716767" w:themeColor="accent6" w:themeShade="BF"/>
    </w:rPr>
    <w:tblPr>
      <w:tblStyleRowBandSize w:val="1"/>
      <w:tblStyleColBandSize w:val="1"/>
      <w:tblBorders>
        <w:top w:val="single" w:sz="4" w:space="0" w:color="C0BABA" w:themeColor="accent6" w:themeTint="99"/>
        <w:left w:val="single" w:sz="4" w:space="0" w:color="C0BABA" w:themeColor="accent6" w:themeTint="99"/>
        <w:bottom w:val="single" w:sz="4" w:space="0" w:color="C0BABA" w:themeColor="accent6" w:themeTint="99"/>
        <w:right w:val="single" w:sz="4" w:space="0" w:color="C0BABA" w:themeColor="accent6" w:themeTint="99"/>
        <w:insideH w:val="single" w:sz="4" w:space="0" w:color="C0BABA" w:themeColor="accent6" w:themeTint="99"/>
        <w:insideV w:val="single" w:sz="4" w:space="0" w:color="C0BABA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  <w:tblStylePr w:type="neCell">
      <w:tblPr/>
      <w:tcPr>
        <w:tcBorders>
          <w:bottom w:val="single" w:sz="4" w:space="0" w:color="C0BABA" w:themeColor="accent6" w:themeTint="99"/>
        </w:tcBorders>
      </w:tcPr>
    </w:tblStylePr>
    <w:tblStylePr w:type="nwCell">
      <w:tblPr/>
      <w:tcPr>
        <w:tcBorders>
          <w:bottom w:val="single" w:sz="4" w:space="0" w:color="C0BABA" w:themeColor="accent6" w:themeTint="99"/>
        </w:tcBorders>
      </w:tcPr>
    </w:tblStylePr>
    <w:tblStylePr w:type="seCell">
      <w:tblPr/>
      <w:tcPr>
        <w:tcBorders>
          <w:top w:val="single" w:sz="4" w:space="0" w:color="C0BABA" w:themeColor="accent6" w:themeTint="99"/>
        </w:tcBorders>
      </w:tcPr>
    </w:tblStylePr>
    <w:tblStylePr w:type="swCell">
      <w:tblPr/>
      <w:tcPr>
        <w:tcBorders>
          <w:top w:val="single" w:sz="4" w:space="0" w:color="C0BABA" w:themeColor="accent6" w:themeTint="99"/>
        </w:tcBorders>
      </w:tcPr>
    </w:tblStylePr>
  </w:style>
  <w:style w:type="paragraph" w:styleId="Koptekst">
    <w:name w:val="header"/>
    <w:basedOn w:val="Standaard"/>
    <w:link w:val="KoptekstChar"/>
    <w:uiPriority w:val="99"/>
    <w:unhideWhenUsed/>
    <w:rsid w:val="00632BB1"/>
    <w:pPr>
      <w:spacing w:after="0" w:line="240" w:lineRule="auto"/>
    </w:pPr>
  </w:style>
  <w:style w:type="character" w:customStyle="1" w:styleId="KoptekstChar">
    <w:name w:val="Koptekst Char"/>
    <w:basedOn w:val="Standaardalinea-lettertype"/>
    <w:link w:val="Koptekst"/>
    <w:uiPriority w:val="99"/>
    <w:rsid w:val="00632BB1"/>
  </w:style>
  <w:style w:type="character" w:customStyle="1" w:styleId="Kop7Char">
    <w:name w:val="Kop 7 Char"/>
    <w:basedOn w:val="Standaardalinea-lettertype"/>
    <w:link w:val="Kop7"/>
    <w:uiPriority w:val="8"/>
    <w:semiHidden/>
    <w:rsid w:val="00555FE1"/>
    <w:rPr>
      <w:rFonts w:asciiTheme="majorHAnsi" w:eastAsiaTheme="majorEastAsia" w:hAnsiTheme="majorHAnsi" w:cstheme="majorBidi"/>
      <w:i/>
      <w:iCs/>
      <w:color w:val="345C7D" w:themeColor="accent1" w:themeShade="7F"/>
    </w:rPr>
  </w:style>
  <w:style w:type="character" w:customStyle="1" w:styleId="Kop8Char">
    <w:name w:val="Kop 8 Char"/>
    <w:basedOn w:val="Standaardalinea-lettertype"/>
    <w:link w:val="Kop8"/>
    <w:uiPriority w:val="8"/>
    <w:semiHidden/>
    <w:rsid w:val="00555FE1"/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character" w:customStyle="1" w:styleId="Kop9Char">
    <w:name w:val="Kop 9 Char"/>
    <w:basedOn w:val="Standaardalinea-lettertype"/>
    <w:link w:val="Kop9"/>
    <w:uiPriority w:val="8"/>
    <w:semiHidden/>
    <w:rsid w:val="00555FE1"/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styleId="HTML-acroniem">
    <w:name w:val="HTML Acronym"/>
    <w:basedOn w:val="Standaardalinea-lettertype"/>
    <w:uiPriority w:val="99"/>
    <w:semiHidden/>
    <w:unhideWhenUsed/>
    <w:rsid w:val="00A92C80"/>
  </w:style>
  <w:style w:type="paragraph" w:styleId="HTML-adres">
    <w:name w:val="HTML Address"/>
    <w:basedOn w:val="Standaard"/>
    <w:link w:val="HTML-adresChar"/>
    <w:uiPriority w:val="99"/>
    <w:semiHidden/>
    <w:unhideWhenUsed/>
    <w:rsid w:val="00A92C80"/>
    <w:pPr>
      <w:spacing w:after="0" w:line="240" w:lineRule="auto"/>
    </w:pPr>
    <w:rPr>
      <w:i/>
      <w:iCs/>
    </w:rPr>
  </w:style>
  <w:style w:type="character" w:customStyle="1" w:styleId="HTML-adresChar">
    <w:name w:val="HTML-adres Char"/>
    <w:basedOn w:val="Standaardalinea-lettertype"/>
    <w:link w:val="HTML-adres"/>
    <w:uiPriority w:val="99"/>
    <w:semiHidden/>
    <w:rsid w:val="00A92C80"/>
    <w:rPr>
      <w:i/>
      <w:iCs/>
    </w:rPr>
  </w:style>
  <w:style w:type="character" w:styleId="HTML-citaat">
    <w:name w:val="HTML Cite"/>
    <w:basedOn w:val="Standaardalinea-lettertype"/>
    <w:uiPriority w:val="99"/>
    <w:semiHidden/>
    <w:unhideWhenUsed/>
    <w:rsid w:val="00A92C80"/>
    <w:rPr>
      <w:i/>
      <w:iCs/>
    </w:rPr>
  </w:style>
  <w:style w:type="character" w:styleId="HTMLCode">
    <w:name w:val="HTML Code"/>
    <w:basedOn w:val="Standaardalinea-lettertype"/>
    <w:uiPriority w:val="99"/>
    <w:semiHidden/>
    <w:unhideWhenUsed/>
    <w:rsid w:val="00A92C80"/>
    <w:rPr>
      <w:rFonts w:ascii="Consolas" w:hAnsi="Consolas"/>
      <w:sz w:val="22"/>
      <w:szCs w:val="20"/>
    </w:rPr>
  </w:style>
  <w:style w:type="character" w:styleId="HTMLDefinition">
    <w:name w:val="HTML Definition"/>
    <w:basedOn w:val="Standaardalinea-lettertype"/>
    <w:uiPriority w:val="99"/>
    <w:semiHidden/>
    <w:unhideWhenUsed/>
    <w:rsid w:val="00A92C80"/>
    <w:rPr>
      <w:i/>
      <w:iCs/>
    </w:rPr>
  </w:style>
  <w:style w:type="character" w:styleId="HTML-toetsenbord">
    <w:name w:val="HTML Keyboard"/>
    <w:basedOn w:val="Standaardalinea-lettertype"/>
    <w:uiPriority w:val="99"/>
    <w:semiHidden/>
    <w:unhideWhenUsed/>
    <w:rsid w:val="00A92C80"/>
    <w:rPr>
      <w:rFonts w:ascii="Consolas" w:hAnsi="Consolas"/>
      <w:sz w:val="22"/>
      <w:szCs w:val="20"/>
    </w:rPr>
  </w:style>
  <w:style w:type="paragraph" w:styleId="HTML-voorafopgemaakt">
    <w:name w:val="HTML Preformatted"/>
    <w:basedOn w:val="Standaard"/>
    <w:link w:val="HTML-voorafopgemaaktChar"/>
    <w:uiPriority w:val="99"/>
    <w:semiHidden/>
    <w:unhideWhenUsed/>
    <w:rsid w:val="00A92C80"/>
    <w:pPr>
      <w:spacing w:after="0" w:line="240" w:lineRule="auto"/>
    </w:pPr>
    <w:rPr>
      <w:rFonts w:ascii="Consolas" w:hAnsi="Consolas"/>
      <w:szCs w:val="20"/>
    </w:rPr>
  </w:style>
  <w:style w:type="character" w:customStyle="1" w:styleId="HTML-voorafopgemaaktChar">
    <w:name w:val="HTML - vooraf opgemaakt Char"/>
    <w:basedOn w:val="Standaardalinea-lettertype"/>
    <w:link w:val="HTML-voorafopgemaakt"/>
    <w:uiPriority w:val="99"/>
    <w:semiHidden/>
    <w:rsid w:val="00A92C80"/>
    <w:rPr>
      <w:rFonts w:ascii="Consolas" w:hAnsi="Consolas"/>
      <w:szCs w:val="20"/>
    </w:rPr>
  </w:style>
  <w:style w:type="character" w:styleId="HTML-voorbeeld">
    <w:name w:val="HTML Sample"/>
    <w:basedOn w:val="Standaardalinea-lettertype"/>
    <w:uiPriority w:val="99"/>
    <w:semiHidden/>
    <w:unhideWhenUsed/>
    <w:rsid w:val="00A92C80"/>
    <w:rPr>
      <w:rFonts w:ascii="Consolas" w:hAnsi="Consolas"/>
      <w:sz w:val="24"/>
      <w:szCs w:val="24"/>
    </w:rPr>
  </w:style>
  <w:style w:type="character" w:styleId="HTML-schrijfmachine">
    <w:name w:val="HTML Typewriter"/>
    <w:basedOn w:val="Standaardalinea-lettertype"/>
    <w:uiPriority w:val="99"/>
    <w:semiHidden/>
    <w:unhideWhenUsed/>
    <w:rsid w:val="00A92C80"/>
    <w:rPr>
      <w:rFonts w:ascii="Consolas" w:hAnsi="Consolas"/>
      <w:sz w:val="22"/>
      <w:szCs w:val="20"/>
    </w:rPr>
  </w:style>
  <w:style w:type="character" w:styleId="HTMLVariable">
    <w:name w:val="HTML Variable"/>
    <w:basedOn w:val="Standaardalinea-lettertype"/>
    <w:uiPriority w:val="99"/>
    <w:semiHidden/>
    <w:unhideWhenUsed/>
    <w:rsid w:val="00A92C80"/>
    <w:rPr>
      <w:i/>
      <w:iCs/>
    </w:rPr>
  </w:style>
  <w:style w:type="character" w:styleId="Hyperlink">
    <w:name w:val="Hyperlink"/>
    <w:basedOn w:val="Standaardalinea-lettertype"/>
    <w:uiPriority w:val="99"/>
    <w:unhideWhenUsed/>
    <w:rsid w:val="00E75E55"/>
    <w:rPr>
      <w:color w:val="355D7E" w:themeColor="accent1" w:themeShade="80"/>
      <w:u w:val="single"/>
    </w:rPr>
  </w:style>
  <w:style w:type="paragraph" w:styleId="Index1">
    <w:name w:val="index 1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220" w:hanging="220"/>
    </w:pPr>
  </w:style>
  <w:style w:type="paragraph" w:styleId="Index2">
    <w:name w:val="index 2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440" w:hanging="220"/>
    </w:pPr>
  </w:style>
  <w:style w:type="paragraph" w:styleId="Index3">
    <w:name w:val="index 3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660" w:hanging="220"/>
    </w:pPr>
  </w:style>
  <w:style w:type="paragraph" w:styleId="Index4">
    <w:name w:val="index 4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880" w:hanging="220"/>
    </w:pPr>
  </w:style>
  <w:style w:type="paragraph" w:styleId="Index5">
    <w:name w:val="index 5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1100" w:hanging="220"/>
    </w:pPr>
  </w:style>
  <w:style w:type="paragraph" w:styleId="Index6">
    <w:name w:val="index 6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1320" w:hanging="220"/>
    </w:pPr>
  </w:style>
  <w:style w:type="paragraph" w:styleId="Index7">
    <w:name w:val="index 7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1540" w:hanging="220"/>
    </w:pPr>
  </w:style>
  <w:style w:type="paragraph" w:styleId="Index8">
    <w:name w:val="index 8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1760" w:hanging="220"/>
    </w:pPr>
  </w:style>
  <w:style w:type="paragraph" w:styleId="Index9">
    <w:name w:val="index 9"/>
    <w:basedOn w:val="Standaard"/>
    <w:next w:val="Standaard"/>
    <w:autoRedefine/>
    <w:uiPriority w:val="99"/>
    <w:semiHidden/>
    <w:unhideWhenUsed/>
    <w:rsid w:val="00A92C80"/>
    <w:pPr>
      <w:spacing w:after="0" w:line="240" w:lineRule="auto"/>
      <w:ind w:left="1980" w:hanging="220"/>
    </w:pPr>
  </w:style>
  <w:style w:type="paragraph" w:styleId="Indexkop">
    <w:name w:val="index heading"/>
    <w:basedOn w:val="Standaard"/>
    <w:next w:val="Index1"/>
    <w:uiPriority w:val="99"/>
    <w:semiHidden/>
    <w:unhideWhenUsed/>
    <w:rsid w:val="00A92C80"/>
    <w:rPr>
      <w:rFonts w:asciiTheme="majorHAnsi" w:eastAsiaTheme="majorEastAsia" w:hAnsiTheme="majorHAnsi" w:cstheme="majorBidi"/>
      <w:b/>
      <w:bCs/>
    </w:rPr>
  </w:style>
  <w:style w:type="table" w:styleId="Lichtraster">
    <w:name w:val="Light Grid"/>
    <w:basedOn w:val="Standaardtabe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chtraster-accent1">
    <w:name w:val="Light Grid Accent 1"/>
    <w:basedOn w:val="Standaardtabe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4B6D2" w:themeColor="accent1"/>
        <w:left w:val="single" w:sz="8" w:space="0" w:color="94B6D2" w:themeColor="accent1"/>
        <w:bottom w:val="single" w:sz="8" w:space="0" w:color="94B6D2" w:themeColor="accent1"/>
        <w:right w:val="single" w:sz="8" w:space="0" w:color="94B6D2" w:themeColor="accent1"/>
        <w:insideH w:val="single" w:sz="8" w:space="0" w:color="94B6D2" w:themeColor="accent1"/>
        <w:insideV w:val="single" w:sz="8" w:space="0" w:color="94B6D2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4B6D2" w:themeColor="accent1"/>
          <w:left w:val="single" w:sz="8" w:space="0" w:color="94B6D2" w:themeColor="accent1"/>
          <w:bottom w:val="single" w:sz="18" w:space="0" w:color="94B6D2" w:themeColor="accent1"/>
          <w:right w:val="single" w:sz="8" w:space="0" w:color="94B6D2" w:themeColor="accent1"/>
          <w:insideH w:val="nil"/>
          <w:insideV w:val="single" w:sz="8" w:space="0" w:color="94B6D2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  <w:insideH w:val="nil"/>
          <w:insideV w:val="single" w:sz="8" w:space="0" w:color="94B6D2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</w:tcBorders>
      </w:tcPr>
    </w:tblStylePr>
    <w:tblStylePr w:type="band1Vert">
      <w:tblPr/>
      <w:tcPr>
        <w:tcBorders>
          <w:top w:val="single" w:sz="8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</w:tcBorders>
        <w:shd w:val="clear" w:color="auto" w:fill="E4ECF4" w:themeFill="accent1" w:themeFillTint="3F"/>
      </w:tcPr>
    </w:tblStylePr>
    <w:tblStylePr w:type="band1Horz">
      <w:tblPr/>
      <w:tcPr>
        <w:tcBorders>
          <w:top w:val="single" w:sz="8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  <w:insideV w:val="single" w:sz="8" w:space="0" w:color="94B6D2" w:themeColor="accent1"/>
        </w:tcBorders>
        <w:shd w:val="clear" w:color="auto" w:fill="E4ECF4" w:themeFill="accent1" w:themeFillTint="3F"/>
      </w:tcPr>
    </w:tblStylePr>
    <w:tblStylePr w:type="band2Horz">
      <w:tblPr/>
      <w:tcPr>
        <w:tcBorders>
          <w:top w:val="single" w:sz="8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  <w:insideV w:val="single" w:sz="8" w:space="0" w:color="94B6D2" w:themeColor="accent1"/>
        </w:tcBorders>
      </w:tcPr>
    </w:tblStylePr>
  </w:style>
  <w:style w:type="table" w:styleId="Lichtraster-accent2">
    <w:name w:val="Light Grid Accent 2"/>
    <w:basedOn w:val="Standaardtabe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DD8047" w:themeColor="accent2"/>
        <w:left w:val="single" w:sz="8" w:space="0" w:color="DD8047" w:themeColor="accent2"/>
        <w:bottom w:val="single" w:sz="8" w:space="0" w:color="DD8047" w:themeColor="accent2"/>
        <w:right w:val="single" w:sz="8" w:space="0" w:color="DD8047" w:themeColor="accent2"/>
        <w:insideH w:val="single" w:sz="8" w:space="0" w:color="DD8047" w:themeColor="accent2"/>
        <w:insideV w:val="single" w:sz="8" w:space="0" w:color="DD8047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D8047" w:themeColor="accent2"/>
          <w:left w:val="single" w:sz="8" w:space="0" w:color="DD8047" w:themeColor="accent2"/>
          <w:bottom w:val="single" w:sz="18" w:space="0" w:color="DD8047" w:themeColor="accent2"/>
          <w:right w:val="single" w:sz="8" w:space="0" w:color="DD8047" w:themeColor="accent2"/>
          <w:insideH w:val="nil"/>
          <w:insideV w:val="single" w:sz="8" w:space="0" w:color="DD8047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  <w:insideH w:val="nil"/>
          <w:insideV w:val="single" w:sz="8" w:space="0" w:color="DD8047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</w:tcBorders>
      </w:tcPr>
    </w:tblStylePr>
    <w:tblStylePr w:type="band1Vert">
      <w:tblPr/>
      <w:tcPr>
        <w:tcBorders>
          <w:top w:val="single" w:sz="8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</w:tcBorders>
        <w:shd w:val="clear" w:color="auto" w:fill="F6DFD1" w:themeFill="accent2" w:themeFillTint="3F"/>
      </w:tcPr>
    </w:tblStylePr>
    <w:tblStylePr w:type="band1Horz">
      <w:tblPr/>
      <w:tcPr>
        <w:tcBorders>
          <w:top w:val="single" w:sz="8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  <w:insideV w:val="single" w:sz="8" w:space="0" w:color="DD8047" w:themeColor="accent2"/>
        </w:tcBorders>
        <w:shd w:val="clear" w:color="auto" w:fill="F6DFD1" w:themeFill="accent2" w:themeFillTint="3F"/>
      </w:tcPr>
    </w:tblStylePr>
    <w:tblStylePr w:type="band2Horz">
      <w:tblPr/>
      <w:tcPr>
        <w:tcBorders>
          <w:top w:val="single" w:sz="8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  <w:insideV w:val="single" w:sz="8" w:space="0" w:color="DD8047" w:themeColor="accent2"/>
        </w:tcBorders>
      </w:tcPr>
    </w:tblStylePr>
  </w:style>
  <w:style w:type="table" w:styleId="Lichtraster-accent3">
    <w:name w:val="Light Grid Accent 3"/>
    <w:basedOn w:val="Standaardtabe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5AB81" w:themeColor="accent3"/>
        <w:left w:val="single" w:sz="8" w:space="0" w:color="A5AB81" w:themeColor="accent3"/>
        <w:bottom w:val="single" w:sz="8" w:space="0" w:color="A5AB81" w:themeColor="accent3"/>
        <w:right w:val="single" w:sz="8" w:space="0" w:color="A5AB81" w:themeColor="accent3"/>
        <w:insideH w:val="single" w:sz="8" w:space="0" w:color="A5AB81" w:themeColor="accent3"/>
        <w:insideV w:val="single" w:sz="8" w:space="0" w:color="A5AB81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5AB81" w:themeColor="accent3"/>
          <w:left w:val="single" w:sz="8" w:space="0" w:color="A5AB81" w:themeColor="accent3"/>
          <w:bottom w:val="single" w:sz="18" w:space="0" w:color="A5AB81" w:themeColor="accent3"/>
          <w:right w:val="single" w:sz="8" w:space="0" w:color="A5AB81" w:themeColor="accent3"/>
          <w:insideH w:val="nil"/>
          <w:insideV w:val="single" w:sz="8" w:space="0" w:color="A5AB81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  <w:insideH w:val="nil"/>
          <w:insideV w:val="single" w:sz="8" w:space="0" w:color="A5AB81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</w:tcBorders>
      </w:tcPr>
    </w:tblStylePr>
    <w:tblStylePr w:type="band1Vert">
      <w:tblPr/>
      <w:tcPr>
        <w:tcBorders>
          <w:top w:val="single" w:sz="8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</w:tcBorders>
        <w:shd w:val="clear" w:color="auto" w:fill="E8EADF" w:themeFill="accent3" w:themeFillTint="3F"/>
      </w:tcPr>
    </w:tblStylePr>
    <w:tblStylePr w:type="band1Horz">
      <w:tblPr/>
      <w:tcPr>
        <w:tcBorders>
          <w:top w:val="single" w:sz="8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  <w:insideV w:val="single" w:sz="8" w:space="0" w:color="A5AB81" w:themeColor="accent3"/>
        </w:tcBorders>
        <w:shd w:val="clear" w:color="auto" w:fill="E8EADF" w:themeFill="accent3" w:themeFillTint="3F"/>
      </w:tcPr>
    </w:tblStylePr>
    <w:tblStylePr w:type="band2Horz">
      <w:tblPr/>
      <w:tcPr>
        <w:tcBorders>
          <w:top w:val="single" w:sz="8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  <w:insideV w:val="single" w:sz="8" w:space="0" w:color="A5AB81" w:themeColor="accent3"/>
        </w:tcBorders>
      </w:tcPr>
    </w:tblStylePr>
  </w:style>
  <w:style w:type="table" w:styleId="Lichtraster-accent4">
    <w:name w:val="Light Grid Accent 4"/>
    <w:basedOn w:val="Standaardtabe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D8B25C" w:themeColor="accent4"/>
        <w:left w:val="single" w:sz="8" w:space="0" w:color="D8B25C" w:themeColor="accent4"/>
        <w:bottom w:val="single" w:sz="8" w:space="0" w:color="D8B25C" w:themeColor="accent4"/>
        <w:right w:val="single" w:sz="8" w:space="0" w:color="D8B25C" w:themeColor="accent4"/>
        <w:insideH w:val="single" w:sz="8" w:space="0" w:color="D8B25C" w:themeColor="accent4"/>
        <w:insideV w:val="single" w:sz="8" w:space="0" w:color="D8B25C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8B25C" w:themeColor="accent4"/>
          <w:left w:val="single" w:sz="8" w:space="0" w:color="D8B25C" w:themeColor="accent4"/>
          <w:bottom w:val="single" w:sz="18" w:space="0" w:color="D8B25C" w:themeColor="accent4"/>
          <w:right w:val="single" w:sz="8" w:space="0" w:color="D8B25C" w:themeColor="accent4"/>
          <w:insideH w:val="nil"/>
          <w:insideV w:val="single" w:sz="8" w:space="0" w:color="D8B25C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  <w:insideH w:val="nil"/>
          <w:insideV w:val="single" w:sz="8" w:space="0" w:color="D8B25C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</w:tcBorders>
      </w:tcPr>
    </w:tblStylePr>
    <w:tblStylePr w:type="band1Vert">
      <w:tblPr/>
      <w:tcPr>
        <w:tcBorders>
          <w:top w:val="single" w:sz="8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</w:tcBorders>
        <w:shd w:val="clear" w:color="auto" w:fill="F5EBD6" w:themeFill="accent4" w:themeFillTint="3F"/>
      </w:tcPr>
    </w:tblStylePr>
    <w:tblStylePr w:type="band1Horz">
      <w:tblPr/>
      <w:tcPr>
        <w:tcBorders>
          <w:top w:val="single" w:sz="8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  <w:insideV w:val="single" w:sz="8" w:space="0" w:color="D8B25C" w:themeColor="accent4"/>
        </w:tcBorders>
        <w:shd w:val="clear" w:color="auto" w:fill="F5EBD6" w:themeFill="accent4" w:themeFillTint="3F"/>
      </w:tcPr>
    </w:tblStylePr>
    <w:tblStylePr w:type="band2Horz">
      <w:tblPr/>
      <w:tcPr>
        <w:tcBorders>
          <w:top w:val="single" w:sz="8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  <w:insideV w:val="single" w:sz="8" w:space="0" w:color="D8B25C" w:themeColor="accent4"/>
        </w:tcBorders>
      </w:tcPr>
    </w:tblStylePr>
  </w:style>
  <w:style w:type="table" w:styleId="Lichtraster-accent5">
    <w:name w:val="Light Grid Accent 5"/>
    <w:basedOn w:val="Standaardtabe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7BA79D" w:themeColor="accent5"/>
        <w:left w:val="single" w:sz="8" w:space="0" w:color="7BA79D" w:themeColor="accent5"/>
        <w:bottom w:val="single" w:sz="8" w:space="0" w:color="7BA79D" w:themeColor="accent5"/>
        <w:right w:val="single" w:sz="8" w:space="0" w:color="7BA79D" w:themeColor="accent5"/>
        <w:insideH w:val="single" w:sz="8" w:space="0" w:color="7BA79D" w:themeColor="accent5"/>
        <w:insideV w:val="single" w:sz="8" w:space="0" w:color="7BA79D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BA79D" w:themeColor="accent5"/>
          <w:left w:val="single" w:sz="8" w:space="0" w:color="7BA79D" w:themeColor="accent5"/>
          <w:bottom w:val="single" w:sz="18" w:space="0" w:color="7BA79D" w:themeColor="accent5"/>
          <w:right w:val="single" w:sz="8" w:space="0" w:color="7BA79D" w:themeColor="accent5"/>
          <w:insideH w:val="nil"/>
          <w:insideV w:val="single" w:sz="8" w:space="0" w:color="7BA79D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  <w:insideH w:val="nil"/>
          <w:insideV w:val="single" w:sz="8" w:space="0" w:color="7BA79D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</w:tcBorders>
      </w:tcPr>
    </w:tblStylePr>
    <w:tblStylePr w:type="band1Vert">
      <w:tblPr/>
      <w:tcPr>
        <w:tcBorders>
          <w:top w:val="single" w:sz="8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</w:tcBorders>
        <w:shd w:val="clear" w:color="auto" w:fill="DEE9E6" w:themeFill="accent5" w:themeFillTint="3F"/>
      </w:tcPr>
    </w:tblStylePr>
    <w:tblStylePr w:type="band1Horz">
      <w:tblPr/>
      <w:tcPr>
        <w:tcBorders>
          <w:top w:val="single" w:sz="8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  <w:insideV w:val="single" w:sz="8" w:space="0" w:color="7BA79D" w:themeColor="accent5"/>
        </w:tcBorders>
        <w:shd w:val="clear" w:color="auto" w:fill="DEE9E6" w:themeFill="accent5" w:themeFillTint="3F"/>
      </w:tcPr>
    </w:tblStylePr>
    <w:tblStylePr w:type="band2Horz">
      <w:tblPr/>
      <w:tcPr>
        <w:tcBorders>
          <w:top w:val="single" w:sz="8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  <w:insideV w:val="single" w:sz="8" w:space="0" w:color="7BA79D" w:themeColor="accent5"/>
        </w:tcBorders>
      </w:tcPr>
    </w:tblStylePr>
  </w:style>
  <w:style w:type="table" w:styleId="Lichtraster-accent6">
    <w:name w:val="Light Grid Accent 6"/>
    <w:basedOn w:val="Standaardtabe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68C8C" w:themeColor="accent6"/>
        <w:left w:val="single" w:sz="8" w:space="0" w:color="968C8C" w:themeColor="accent6"/>
        <w:bottom w:val="single" w:sz="8" w:space="0" w:color="968C8C" w:themeColor="accent6"/>
        <w:right w:val="single" w:sz="8" w:space="0" w:color="968C8C" w:themeColor="accent6"/>
        <w:insideH w:val="single" w:sz="8" w:space="0" w:color="968C8C" w:themeColor="accent6"/>
        <w:insideV w:val="single" w:sz="8" w:space="0" w:color="968C8C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68C8C" w:themeColor="accent6"/>
          <w:left w:val="single" w:sz="8" w:space="0" w:color="968C8C" w:themeColor="accent6"/>
          <w:bottom w:val="single" w:sz="18" w:space="0" w:color="968C8C" w:themeColor="accent6"/>
          <w:right w:val="single" w:sz="8" w:space="0" w:color="968C8C" w:themeColor="accent6"/>
          <w:insideH w:val="nil"/>
          <w:insideV w:val="single" w:sz="8" w:space="0" w:color="968C8C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  <w:insideH w:val="nil"/>
          <w:insideV w:val="single" w:sz="8" w:space="0" w:color="968C8C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</w:tcBorders>
      </w:tcPr>
    </w:tblStylePr>
    <w:tblStylePr w:type="band1Vert">
      <w:tblPr/>
      <w:tcPr>
        <w:tcBorders>
          <w:top w:val="single" w:sz="8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</w:tcBorders>
        <w:shd w:val="clear" w:color="auto" w:fill="E5E2E2" w:themeFill="accent6" w:themeFillTint="3F"/>
      </w:tcPr>
    </w:tblStylePr>
    <w:tblStylePr w:type="band1Horz">
      <w:tblPr/>
      <w:tcPr>
        <w:tcBorders>
          <w:top w:val="single" w:sz="8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  <w:insideV w:val="single" w:sz="8" w:space="0" w:color="968C8C" w:themeColor="accent6"/>
        </w:tcBorders>
        <w:shd w:val="clear" w:color="auto" w:fill="E5E2E2" w:themeFill="accent6" w:themeFillTint="3F"/>
      </w:tcPr>
    </w:tblStylePr>
    <w:tblStylePr w:type="band2Horz">
      <w:tblPr/>
      <w:tcPr>
        <w:tcBorders>
          <w:top w:val="single" w:sz="8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  <w:insideV w:val="single" w:sz="8" w:space="0" w:color="968C8C" w:themeColor="accent6"/>
        </w:tcBorders>
      </w:tcPr>
    </w:tblStylePr>
  </w:style>
  <w:style w:type="table" w:styleId="Lichtelijst">
    <w:name w:val="Light List"/>
    <w:basedOn w:val="Standaardtabe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chtelijst-accent1">
    <w:name w:val="Light List Accent 1"/>
    <w:basedOn w:val="Standaardtabe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4B6D2" w:themeColor="accent1"/>
        <w:left w:val="single" w:sz="8" w:space="0" w:color="94B6D2" w:themeColor="accent1"/>
        <w:bottom w:val="single" w:sz="8" w:space="0" w:color="94B6D2" w:themeColor="accent1"/>
        <w:right w:val="single" w:sz="8" w:space="0" w:color="94B6D2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4B6D2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</w:tcBorders>
      </w:tcPr>
    </w:tblStylePr>
    <w:tblStylePr w:type="band1Horz">
      <w:tblPr/>
      <w:tcPr>
        <w:tcBorders>
          <w:top w:val="single" w:sz="8" w:space="0" w:color="94B6D2" w:themeColor="accent1"/>
          <w:left w:val="single" w:sz="8" w:space="0" w:color="94B6D2" w:themeColor="accent1"/>
          <w:bottom w:val="single" w:sz="8" w:space="0" w:color="94B6D2" w:themeColor="accent1"/>
          <w:right w:val="single" w:sz="8" w:space="0" w:color="94B6D2" w:themeColor="accent1"/>
        </w:tcBorders>
      </w:tcPr>
    </w:tblStylePr>
  </w:style>
  <w:style w:type="table" w:styleId="Lichtelijst-accent2">
    <w:name w:val="Light List Accent 2"/>
    <w:basedOn w:val="Standaardtabe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DD8047" w:themeColor="accent2"/>
        <w:left w:val="single" w:sz="8" w:space="0" w:color="DD8047" w:themeColor="accent2"/>
        <w:bottom w:val="single" w:sz="8" w:space="0" w:color="DD8047" w:themeColor="accent2"/>
        <w:right w:val="single" w:sz="8" w:space="0" w:color="DD8047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D8047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</w:tcBorders>
      </w:tcPr>
    </w:tblStylePr>
    <w:tblStylePr w:type="band1Horz">
      <w:tblPr/>
      <w:tcPr>
        <w:tcBorders>
          <w:top w:val="single" w:sz="8" w:space="0" w:color="DD8047" w:themeColor="accent2"/>
          <w:left w:val="single" w:sz="8" w:space="0" w:color="DD8047" w:themeColor="accent2"/>
          <w:bottom w:val="single" w:sz="8" w:space="0" w:color="DD8047" w:themeColor="accent2"/>
          <w:right w:val="single" w:sz="8" w:space="0" w:color="DD8047" w:themeColor="accent2"/>
        </w:tcBorders>
      </w:tcPr>
    </w:tblStylePr>
  </w:style>
  <w:style w:type="table" w:styleId="Lichtelijst-accent3">
    <w:name w:val="Light List Accent 3"/>
    <w:basedOn w:val="Standaardtabe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5AB81" w:themeColor="accent3"/>
        <w:left w:val="single" w:sz="8" w:space="0" w:color="A5AB81" w:themeColor="accent3"/>
        <w:bottom w:val="single" w:sz="8" w:space="0" w:color="A5AB81" w:themeColor="accent3"/>
        <w:right w:val="single" w:sz="8" w:space="0" w:color="A5AB81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5AB81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</w:tcBorders>
      </w:tcPr>
    </w:tblStylePr>
    <w:tblStylePr w:type="band1Horz">
      <w:tblPr/>
      <w:tcPr>
        <w:tcBorders>
          <w:top w:val="single" w:sz="8" w:space="0" w:color="A5AB81" w:themeColor="accent3"/>
          <w:left w:val="single" w:sz="8" w:space="0" w:color="A5AB81" w:themeColor="accent3"/>
          <w:bottom w:val="single" w:sz="8" w:space="0" w:color="A5AB81" w:themeColor="accent3"/>
          <w:right w:val="single" w:sz="8" w:space="0" w:color="A5AB81" w:themeColor="accent3"/>
        </w:tcBorders>
      </w:tcPr>
    </w:tblStylePr>
  </w:style>
  <w:style w:type="table" w:styleId="Lichtelijst-accent4">
    <w:name w:val="Light List Accent 4"/>
    <w:basedOn w:val="Standaardtabe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D8B25C" w:themeColor="accent4"/>
        <w:left w:val="single" w:sz="8" w:space="0" w:color="D8B25C" w:themeColor="accent4"/>
        <w:bottom w:val="single" w:sz="8" w:space="0" w:color="D8B25C" w:themeColor="accent4"/>
        <w:right w:val="single" w:sz="8" w:space="0" w:color="D8B25C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8B25C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</w:tcBorders>
      </w:tcPr>
    </w:tblStylePr>
    <w:tblStylePr w:type="band1Horz">
      <w:tblPr/>
      <w:tcPr>
        <w:tcBorders>
          <w:top w:val="single" w:sz="8" w:space="0" w:color="D8B25C" w:themeColor="accent4"/>
          <w:left w:val="single" w:sz="8" w:space="0" w:color="D8B25C" w:themeColor="accent4"/>
          <w:bottom w:val="single" w:sz="8" w:space="0" w:color="D8B25C" w:themeColor="accent4"/>
          <w:right w:val="single" w:sz="8" w:space="0" w:color="D8B25C" w:themeColor="accent4"/>
        </w:tcBorders>
      </w:tcPr>
    </w:tblStylePr>
  </w:style>
  <w:style w:type="table" w:styleId="Lichtelijst-accent5">
    <w:name w:val="Light List Accent 5"/>
    <w:basedOn w:val="Standaardtabe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7BA79D" w:themeColor="accent5"/>
        <w:left w:val="single" w:sz="8" w:space="0" w:color="7BA79D" w:themeColor="accent5"/>
        <w:bottom w:val="single" w:sz="8" w:space="0" w:color="7BA79D" w:themeColor="accent5"/>
        <w:right w:val="single" w:sz="8" w:space="0" w:color="7BA79D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BA79D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</w:tcBorders>
      </w:tcPr>
    </w:tblStylePr>
    <w:tblStylePr w:type="band1Horz">
      <w:tblPr/>
      <w:tcPr>
        <w:tcBorders>
          <w:top w:val="single" w:sz="8" w:space="0" w:color="7BA79D" w:themeColor="accent5"/>
          <w:left w:val="single" w:sz="8" w:space="0" w:color="7BA79D" w:themeColor="accent5"/>
          <w:bottom w:val="single" w:sz="8" w:space="0" w:color="7BA79D" w:themeColor="accent5"/>
          <w:right w:val="single" w:sz="8" w:space="0" w:color="7BA79D" w:themeColor="accent5"/>
        </w:tcBorders>
      </w:tcPr>
    </w:tblStylePr>
  </w:style>
  <w:style w:type="table" w:styleId="Lichtelijst-accent6">
    <w:name w:val="Light List Accent 6"/>
    <w:basedOn w:val="Standaardtabe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68C8C" w:themeColor="accent6"/>
        <w:left w:val="single" w:sz="8" w:space="0" w:color="968C8C" w:themeColor="accent6"/>
        <w:bottom w:val="single" w:sz="8" w:space="0" w:color="968C8C" w:themeColor="accent6"/>
        <w:right w:val="single" w:sz="8" w:space="0" w:color="968C8C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68C8C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</w:tcBorders>
      </w:tcPr>
    </w:tblStylePr>
    <w:tblStylePr w:type="band1Horz">
      <w:tblPr/>
      <w:tcPr>
        <w:tcBorders>
          <w:top w:val="single" w:sz="8" w:space="0" w:color="968C8C" w:themeColor="accent6"/>
          <w:left w:val="single" w:sz="8" w:space="0" w:color="968C8C" w:themeColor="accent6"/>
          <w:bottom w:val="single" w:sz="8" w:space="0" w:color="968C8C" w:themeColor="accent6"/>
          <w:right w:val="single" w:sz="8" w:space="0" w:color="968C8C" w:themeColor="accent6"/>
        </w:tcBorders>
      </w:tcPr>
    </w:tblStylePr>
  </w:style>
  <w:style w:type="table" w:styleId="Lichtearcering">
    <w:name w:val="Light Shading"/>
    <w:basedOn w:val="Standaardtabel"/>
    <w:uiPriority w:val="60"/>
    <w:semiHidden/>
    <w:unhideWhenUsed/>
    <w:rsid w:val="00A92C80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chtearcering-accent1">
    <w:name w:val="Light Shading Accent 1"/>
    <w:basedOn w:val="Standaardtabel"/>
    <w:uiPriority w:val="60"/>
    <w:semiHidden/>
    <w:unhideWhenUsed/>
    <w:rsid w:val="00A92C80"/>
    <w:pPr>
      <w:spacing w:after="0" w:line="240" w:lineRule="auto"/>
    </w:pPr>
    <w:rPr>
      <w:color w:val="548AB7" w:themeColor="accent1" w:themeShade="BF"/>
    </w:rPr>
    <w:tblPr>
      <w:tblStyleRowBandSize w:val="1"/>
      <w:tblStyleColBandSize w:val="1"/>
      <w:tblBorders>
        <w:top w:val="single" w:sz="8" w:space="0" w:color="94B6D2" w:themeColor="accent1"/>
        <w:bottom w:val="single" w:sz="8" w:space="0" w:color="94B6D2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4B6D2" w:themeColor="accent1"/>
          <w:left w:val="nil"/>
          <w:bottom w:val="single" w:sz="8" w:space="0" w:color="94B6D2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4B6D2" w:themeColor="accent1"/>
          <w:left w:val="nil"/>
          <w:bottom w:val="single" w:sz="8" w:space="0" w:color="94B6D2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4ECF4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4ECF4" w:themeFill="accent1" w:themeFillTint="3F"/>
      </w:tcPr>
    </w:tblStylePr>
  </w:style>
  <w:style w:type="table" w:styleId="Lichtearcering-accent2">
    <w:name w:val="Light Shading Accent 2"/>
    <w:basedOn w:val="Standaardtabel"/>
    <w:uiPriority w:val="60"/>
    <w:semiHidden/>
    <w:unhideWhenUsed/>
    <w:rsid w:val="00A92C80"/>
    <w:pPr>
      <w:spacing w:after="0" w:line="240" w:lineRule="auto"/>
    </w:pPr>
    <w:rPr>
      <w:color w:val="B85A22" w:themeColor="accent2" w:themeShade="BF"/>
    </w:rPr>
    <w:tblPr>
      <w:tblStyleRowBandSize w:val="1"/>
      <w:tblStyleColBandSize w:val="1"/>
      <w:tblBorders>
        <w:top w:val="single" w:sz="8" w:space="0" w:color="DD8047" w:themeColor="accent2"/>
        <w:bottom w:val="single" w:sz="8" w:space="0" w:color="DD8047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D8047" w:themeColor="accent2"/>
          <w:left w:val="nil"/>
          <w:bottom w:val="single" w:sz="8" w:space="0" w:color="DD8047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D8047" w:themeColor="accent2"/>
          <w:left w:val="nil"/>
          <w:bottom w:val="single" w:sz="8" w:space="0" w:color="DD8047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6DFD1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6DFD1" w:themeFill="accent2" w:themeFillTint="3F"/>
      </w:tcPr>
    </w:tblStylePr>
  </w:style>
  <w:style w:type="table" w:styleId="Lichtearcering-accent3">
    <w:name w:val="Light Shading Accent 3"/>
    <w:basedOn w:val="Standaardtabel"/>
    <w:uiPriority w:val="60"/>
    <w:semiHidden/>
    <w:unhideWhenUsed/>
    <w:rsid w:val="00A92C80"/>
    <w:pPr>
      <w:spacing w:after="0" w:line="240" w:lineRule="auto"/>
    </w:pPr>
    <w:rPr>
      <w:color w:val="80865A" w:themeColor="accent3" w:themeShade="BF"/>
    </w:rPr>
    <w:tblPr>
      <w:tblStyleRowBandSize w:val="1"/>
      <w:tblStyleColBandSize w:val="1"/>
      <w:tblBorders>
        <w:top w:val="single" w:sz="8" w:space="0" w:color="A5AB81" w:themeColor="accent3"/>
        <w:bottom w:val="single" w:sz="8" w:space="0" w:color="A5AB81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5AB81" w:themeColor="accent3"/>
          <w:left w:val="nil"/>
          <w:bottom w:val="single" w:sz="8" w:space="0" w:color="A5AB81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5AB81" w:themeColor="accent3"/>
          <w:left w:val="nil"/>
          <w:bottom w:val="single" w:sz="8" w:space="0" w:color="A5AB81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8EADF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8EADF" w:themeFill="accent3" w:themeFillTint="3F"/>
      </w:tcPr>
    </w:tblStylePr>
  </w:style>
  <w:style w:type="table" w:styleId="Lichtearcering-accent4">
    <w:name w:val="Light Shading Accent 4"/>
    <w:basedOn w:val="Standaardtabel"/>
    <w:uiPriority w:val="60"/>
    <w:semiHidden/>
    <w:unhideWhenUsed/>
    <w:rsid w:val="00A92C80"/>
    <w:pPr>
      <w:spacing w:after="0" w:line="240" w:lineRule="auto"/>
    </w:pPr>
    <w:rPr>
      <w:color w:val="BA8E2C" w:themeColor="accent4" w:themeShade="BF"/>
    </w:rPr>
    <w:tblPr>
      <w:tblStyleRowBandSize w:val="1"/>
      <w:tblStyleColBandSize w:val="1"/>
      <w:tblBorders>
        <w:top w:val="single" w:sz="8" w:space="0" w:color="D8B25C" w:themeColor="accent4"/>
        <w:bottom w:val="single" w:sz="8" w:space="0" w:color="D8B25C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8B25C" w:themeColor="accent4"/>
          <w:left w:val="nil"/>
          <w:bottom w:val="single" w:sz="8" w:space="0" w:color="D8B25C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8B25C" w:themeColor="accent4"/>
          <w:left w:val="nil"/>
          <w:bottom w:val="single" w:sz="8" w:space="0" w:color="D8B25C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5EBD6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5EBD6" w:themeFill="accent4" w:themeFillTint="3F"/>
      </w:tcPr>
    </w:tblStylePr>
  </w:style>
  <w:style w:type="table" w:styleId="Lichtearcering-accent5">
    <w:name w:val="Light Shading Accent 5"/>
    <w:basedOn w:val="Standaardtabel"/>
    <w:uiPriority w:val="60"/>
    <w:semiHidden/>
    <w:unhideWhenUsed/>
    <w:rsid w:val="00A92C80"/>
    <w:pPr>
      <w:spacing w:after="0" w:line="240" w:lineRule="auto"/>
    </w:pPr>
    <w:rPr>
      <w:color w:val="568278" w:themeColor="accent5" w:themeShade="BF"/>
    </w:rPr>
    <w:tblPr>
      <w:tblStyleRowBandSize w:val="1"/>
      <w:tblStyleColBandSize w:val="1"/>
      <w:tblBorders>
        <w:top w:val="single" w:sz="8" w:space="0" w:color="7BA79D" w:themeColor="accent5"/>
        <w:bottom w:val="single" w:sz="8" w:space="0" w:color="7BA79D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BA79D" w:themeColor="accent5"/>
          <w:left w:val="nil"/>
          <w:bottom w:val="single" w:sz="8" w:space="0" w:color="7BA79D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BA79D" w:themeColor="accent5"/>
          <w:left w:val="nil"/>
          <w:bottom w:val="single" w:sz="8" w:space="0" w:color="7BA79D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EE9E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EE9E6" w:themeFill="accent5" w:themeFillTint="3F"/>
      </w:tcPr>
    </w:tblStylePr>
  </w:style>
  <w:style w:type="table" w:styleId="Lichtearcering-accent6">
    <w:name w:val="Light Shading Accent 6"/>
    <w:basedOn w:val="Standaardtabel"/>
    <w:uiPriority w:val="60"/>
    <w:semiHidden/>
    <w:unhideWhenUsed/>
    <w:rsid w:val="00A92C80"/>
    <w:pPr>
      <w:spacing w:after="0" w:line="240" w:lineRule="auto"/>
    </w:pPr>
    <w:rPr>
      <w:color w:val="716767" w:themeColor="accent6" w:themeShade="BF"/>
    </w:rPr>
    <w:tblPr>
      <w:tblStyleRowBandSize w:val="1"/>
      <w:tblStyleColBandSize w:val="1"/>
      <w:tblBorders>
        <w:top w:val="single" w:sz="8" w:space="0" w:color="968C8C" w:themeColor="accent6"/>
        <w:bottom w:val="single" w:sz="8" w:space="0" w:color="968C8C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68C8C" w:themeColor="accent6"/>
          <w:left w:val="nil"/>
          <w:bottom w:val="single" w:sz="8" w:space="0" w:color="968C8C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68C8C" w:themeColor="accent6"/>
          <w:left w:val="nil"/>
          <w:bottom w:val="single" w:sz="8" w:space="0" w:color="968C8C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5E2E2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5E2E2" w:themeFill="accent6" w:themeFillTint="3F"/>
      </w:tcPr>
    </w:tblStylePr>
  </w:style>
  <w:style w:type="character" w:styleId="Regelnummer">
    <w:name w:val="line number"/>
    <w:basedOn w:val="Standaardalinea-lettertype"/>
    <w:uiPriority w:val="99"/>
    <w:semiHidden/>
    <w:unhideWhenUsed/>
    <w:rsid w:val="00A92C80"/>
  </w:style>
  <w:style w:type="paragraph" w:styleId="Lijst">
    <w:name w:val="List"/>
    <w:basedOn w:val="Standaard"/>
    <w:uiPriority w:val="99"/>
    <w:semiHidden/>
    <w:unhideWhenUsed/>
    <w:rsid w:val="00A92C80"/>
    <w:pPr>
      <w:ind w:left="360" w:hanging="360"/>
      <w:contextualSpacing/>
    </w:pPr>
  </w:style>
  <w:style w:type="paragraph" w:styleId="Lijst2">
    <w:name w:val="List 2"/>
    <w:basedOn w:val="Standaard"/>
    <w:uiPriority w:val="99"/>
    <w:semiHidden/>
    <w:unhideWhenUsed/>
    <w:rsid w:val="00A92C80"/>
    <w:pPr>
      <w:ind w:left="720" w:hanging="360"/>
      <w:contextualSpacing/>
    </w:pPr>
  </w:style>
  <w:style w:type="paragraph" w:styleId="Lijst3">
    <w:name w:val="List 3"/>
    <w:basedOn w:val="Standaard"/>
    <w:uiPriority w:val="99"/>
    <w:semiHidden/>
    <w:unhideWhenUsed/>
    <w:rsid w:val="00A92C80"/>
    <w:pPr>
      <w:ind w:left="1080" w:hanging="360"/>
      <w:contextualSpacing/>
    </w:pPr>
  </w:style>
  <w:style w:type="paragraph" w:styleId="Lijst4">
    <w:name w:val="List 4"/>
    <w:basedOn w:val="Standaard"/>
    <w:uiPriority w:val="99"/>
    <w:semiHidden/>
    <w:unhideWhenUsed/>
    <w:rsid w:val="00A92C80"/>
    <w:pPr>
      <w:ind w:left="1440" w:hanging="360"/>
      <w:contextualSpacing/>
    </w:pPr>
  </w:style>
  <w:style w:type="paragraph" w:styleId="Lijst5">
    <w:name w:val="List 5"/>
    <w:basedOn w:val="Standaard"/>
    <w:uiPriority w:val="99"/>
    <w:semiHidden/>
    <w:unhideWhenUsed/>
    <w:rsid w:val="00A92C80"/>
    <w:pPr>
      <w:ind w:left="1800" w:hanging="360"/>
      <w:contextualSpacing/>
    </w:pPr>
  </w:style>
  <w:style w:type="paragraph" w:styleId="Lijstopsomteken2">
    <w:name w:val="List Bullet 2"/>
    <w:basedOn w:val="Standaard"/>
    <w:uiPriority w:val="99"/>
    <w:semiHidden/>
    <w:unhideWhenUsed/>
    <w:rsid w:val="00A92C80"/>
    <w:pPr>
      <w:numPr>
        <w:numId w:val="6"/>
      </w:numPr>
      <w:contextualSpacing/>
    </w:pPr>
  </w:style>
  <w:style w:type="paragraph" w:styleId="Lijstopsomteken3">
    <w:name w:val="List Bullet 3"/>
    <w:basedOn w:val="Standaard"/>
    <w:uiPriority w:val="99"/>
    <w:semiHidden/>
    <w:unhideWhenUsed/>
    <w:rsid w:val="00A92C80"/>
    <w:pPr>
      <w:numPr>
        <w:numId w:val="7"/>
      </w:numPr>
      <w:contextualSpacing/>
    </w:pPr>
  </w:style>
  <w:style w:type="paragraph" w:styleId="Lijstopsomteken4">
    <w:name w:val="List Bullet 4"/>
    <w:basedOn w:val="Standaard"/>
    <w:uiPriority w:val="99"/>
    <w:semiHidden/>
    <w:unhideWhenUsed/>
    <w:rsid w:val="00A92C80"/>
    <w:pPr>
      <w:numPr>
        <w:numId w:val="8"/>
      </w:numPr>
      <w:contextualSpacing/>
    </w:pPr>
  </w:style>
  <w:style w:type="paragraph" w:styleId="Lijstopsomteken5">
    <w:name w:val="List Bullet 5"/>
    <w:basedOn w:val="Standaard"/>
    <w:uiPriority w:val="99"/>
    <w:semiHidden/>
    <w:unhideWhenUsed/>
    <w:rsid w:val="00A92C80"/>
    <w:pPr>
      <w:numPr>
        <w:numId w:val="9"/>
      </w:numPr>
      <w:contextualSpacing/>
    </w:pPr>
  </w:style>
  <w:style w:type="paragraph" w:styleId="Lijstvoortzetting">
    <w:name w:val="List Continue"/>
    <w:basedOn w:val="Standaard"/>
    <w:uiPriority w:val="99"/>
    <w:semiHidden/>
    <w:unhideWhenUsed/>
    <w:rsid w:val="00A92C80"/>
    <w:pPr>
      <w:spacing w:after="120"/>
      <w:ind w:left="360"/>
      <w:contextualSpacing/>
    </w:pPr>
  </w:style>
  <w:style w:type="paragraph" w:styleId="Lijstvoortzetting2">
    <w:name w:val="List Continue 2"/>
    <w:basedOn w:val="Standaard"/>
    <w:uiPriority w:val="99"/>
    <w:semiHidden/>
    <w:unhideWhenUsed/>
    <w:rsid w:val="00A92C80"/>
    <w:pPr>
      <w:spacing w:after="120"/>
      <w:ind w:left="720"/>
      <w:contextualSpacing/>
    </w:pPr>
  </w:style>
  <w:style w:type="paragraph" w:styleId="Lijstvoortzetting3">
    <w:name w:val="List Continue 3"/>
    <w:basedOn w:val="Standaard"/>
    <w:uiPriority w:val="99"/>
    <w:semiHidden/>
    <w:unhideWhenUsed/>
    <w:rsid w:val="00A92C80"/>
    <w:pPr>
      <w:spacing w:after="120"/>
      <w:ind w:left="1080"/>
      <w:contextualSpacing/>
    </w:pPr>
  </w:style>
  <w:style w:type="paragraph" w:styleId="Lijstvoortzetting4">
    <w:name w:val="List Continue 4"/>
    <w:basedOn w:val="Standaard"/>
    <w:uiPriority w:val="99"/>
    <w:semiHidden/>
    <w:unhideWhenUsed/>
    <w:rsid w:val="00A92C80"/>
    <w:pPr>
      <w:spacing w:after="120"/>
      <w:ind w:left="1440"/>
      <w:contextualSpacing/>
    </w:pPr>
  </w:style>
  <w:style w:type="paragraph" w:styleId="Lijstvoortzetting5">
    <w:name w:val="List Continue 5"/>
    <w:basedOn w:val="Standaard"/>
    <w:uiPriority w:val="99"/>
    <w:semiHidden/>
    <w:unhideWhenUsed/>
    <w:rsid w:val="00A92C80"/>
    <w:pPr>
      <w:spacing w:after="120"/>
      <w:ind w:left="1800"/>
      <w:contextualSpacing/>
    </w:pPr>
  </w:style>
  <w:style w:type="paragraph" w:styleId="Lijstnummering2">
    <w:name w:val="List Number 2"/>
    <w:basedOn w:val="Standaard"/>
    <w:uiPriority w:val="99"/>
    <w:semiHidden/>
    <w:unhideWhenUsed/>
    <w:rsid w:val="00A92C80"/>
    <w:pPr>
      <w:numPr>
        <w:numId w:val="10"/>
      </w:numPr>
      <w:contextualSpacing/>
    </w:pPr>
  </w:style>
  <w:style w:type="paragraph" w:styleId="Lijstnummering3">
    <w:name w:val="List Number 3"/>
    <w:basedOn w:val="Standaard"/>
    <w:uiPriority w:val="99"/>
    <w:semiHidden/>
    <w:unhideWhenUsed/>
    <w:rsid w:val="00A92C80"/>
    <w:pPr>
      <w:numPr>
        <w:numId w:val="11"/>
      </w:numPr>
      <w:contextualSpacing/>
    </w:pPr>
  </w:style>
  <w:style w:type="paragraph" w:styleId="Lijstnummering4">
    <w:name w:val="List Number 4"/>
    <w:basedOn w:val="Standaard"/>
    <w:uiPriority w:val="99"/>
    <w:semiHidden/>
    <w:unhideWhenUsed/>
    <w:rsid w:val="00A92C80"/>
    <w:pPr>
      <w:numPr>
        <w:numId w:val="12"/>
      </w:numPr>
      <w:contextualSpacing/>
    </w:pPr>
  </w:style>
  <w:style w:type="paragraph" w:styleId="Lijstnummering5">
    <w:name w:val="List Number 5"/>
    <w:basedOn w:val="Standaard"/>
    <w:uiPriority w:val="99"/>
    <w:semiHidden/>
    <w:unhideWhenUsed/>
    <w:rsid w:val="00A92C80"/>
    <w:pPr>
      <w:numPr>
        <w:numId w:val="13"/>
      </w:numPr>
      <w:contextualSpacing/>
    </w:pPr>
  </w:style>
  <w:style w:type="paragraph" w:styleId="Lijstalinea">
    <w:name w:val="List Paragraph"/>
    <w:basedOn w:val="Standaard"/>
    <w:uiPriority w:val="34"/>
    <w:semiHidden/>
    <w:unhideWhenUsed/>
    <w:qFormat/>
    <w:rsid w:val="00A92C80"/>
    <w:pPr>
      <w:ind w:left="720"/>
      <w:contextualSpacing/>
    </w:pPr>
  </w:style>
  <w:style w:type="table" w:customStyle="1" w:styleId="Lijsttabel1licht1">
    <w:name w:val="Lijsttabel 1 licht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jsttabel1licht-Accent11">
    <w:name w:val="Lijsttabel 1 licht - Accent 1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ED3E4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ED3E4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customStyle="1" w:styleId="Lijsttabel1licht-Accent21">
    <w:name w:val="Lijsttabel 1 licht - Accent 2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AB290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AB290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customStyle="1" w:styleId="Lijsttabel1licht-Accent31">
    <w:name w:val="Lijsttabel 1 licht - Accent 3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8CCB3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8CCB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customStyle="1" w:styleId="Lijsttabel1licht-Accent41">
    <w:name w:val="Lijsttabel 1 licht - Accent 4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7D09D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7D09D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customStyle="1" w:styleId="Lijsttabel1licht-Accent51">
    <w:name w:val="Lijsttabel 1 licht - Accent 5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FCAC4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FCAC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customStyle="1" w:styleId="Lijsttabel1licht-Accent61">
    <w:name w:val="Lijsttabel 1 licht - Accent 61"/>
    <w:basedOn w:val="Standaardtabe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0BA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0BA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customStyle="1" w:styleId="Lijsttabel21">
    <w:name w:val="Lijsttabel 2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jsttabel2-Accent11">
    <w:name w:val="Lijsttabel 2 - Accent 1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ED3E4" w:themeColor="accent1" w:themeTint="99"/>
        <w:bottom w:val="single" w:sz="4" w:space="0" w:color="BED3E4" w:themeColor="accent1" w:themeTint="99"/>
        <w:insideH w:val="single" w:sz="4" w:space="0" w:color="BED3E4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customStyle="1" w:styleId="Lijsttabel2-Accent21">
    <w:name w:val="Lijsttabel 2 - Accent 2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AB290" w:themeColor="accent2" w:themeTint="99"/>
        <w:bottom w:val="single" w:sz="4" w:space="0" w:color="EAB290" w:themeColor="accent2" w:themeTint="99"/>
        <w:insideH w:val="single" w:sz="4" w:space="0" w:color="EAB290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customStyle="1" w:styleId="Lijsttabel2-Accent31">
    <w:name w:val="Lijsttabel 2 - Accent 3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8CCB3" w:themeColor="accent3" w:themeTint="99"/>
        <w:bottom w:val="single" w:sz="4" w:space="0" w:color="C8CCB3" w:themeColor="accent3" w:themeTint="99"/>
        <w:insideH w:val="single" w:sz="4" w:space="0" w:color="C8CCB3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customStyle="1" w:styleId="Lijsttabel2-Accent41">
    <w:name w:val="Lijsttabel 2 - Accent 4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7D09D" w:themeColor="accent4" w:themeTint="99"/>
        <w:bottom w:val="single" w:sz="4" w:space="0" w:color="E7D09D" w:themeColor="accent4" w:themeTint="99"/>
        <w:insideH w:val="single" w:sz="4" w:space="0" w:color="E7D09D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customStyle="1" w:styleId="Lijsttabel2-Accent51">
    <w:name w:val="Lijsttabel 2 - Accent 5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FCAC4" w:themeColor="accent5" w:themeTint="99"/>
        <w:bottom w:val="single" w:sz="4" w:space="0" w:color="AFCAC4" w:themeColor="accent5" w:themeTint="99"/>
        <w:insideH w:val="single" w:sz="4" w:space="0" w:color="AFCAC4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customStyle="1" w:styleId="Lijsttabel2-Accent61">
    <w:name w:val="Lijsttabel 2 - Accent 61"/>
    <w:basedOn w:val="Standaardtabe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0BABA" w:themeColor="accent6" w:themeTint="99"/>
        <w:bottom w:val="single" w:sz="4" w:space="0" w:color="C0BABA" w:themeColor="accent6" w:themeTint="99"/>
        <w:insideH w:val="single" w:sz="4" w:space="0" w:color="C0BABA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customStyle="1" w:styleId="Lijsttabel31">
    <w:name w:val="Lijsttabel 3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customStyle="1" w:styleId="Lijsttabel3-Accent11">
    <w:name w:val="Lijsttabel 3 - Accent 1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4B6D2" w:themeColor="accent1"/>
        <w:left w:val="single" w:sz="4" w:space="0" w:color="94B6D2" w:themeColor="accent1"/>
        <w:bottom w:val="single" w:sz="4" w:space="0" w:color="94B6D2" w:themeColor="accent1"/>
        <w:right w:val="single" w:sz="4" w:space="0" w:color="94B6D2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4B6D2" w:themeFill="accent1"/>
      </w:tcPr>
    </w:tblStylePr>
    <w:tblStylePr w:type="lastRow">
      <w:rPr>
        <w:b/>
        <w:bCs/>
      </w:rPr>
      <w:tblPr/>
      <w:tcPr>
        <w:tcBorders>
          <w:top w:val="double" w:sz="4" w:space="0" w:color="94B6D2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4B6D2" w:themeColor="accent1"/>
          <w:right w:val="single" w:sz="4" w:space="0" w:color="94B6D2" w:themeColor="accent1"/>
        </w:tcBorders>
      </w:tcPr>
    </w:tblStylePr>
    <w:tblStylePr w:type="band1Horz">
      <w:tblPr/>
      <w:tcPr>
        <w:tcBorders>
          <w:top w:val="single" w:sz="4" w:space="0" w:color="94B6D2" w:themeColor="accent1"/>
          <w:bottom w:val="single" w:sz="4" w:space="0" w:color="94B6D2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4B6D2" w:themeColor="accent1"/>
          <w:left w:val="nil"/>
        </w:tcBorders>
      </w:tcPr>
    </w:tblStylePr>
    <w:tblStylePr w:type="swCell">
      <w:tblPr/>
      <w:tcPr>
        <w:tcBorders>
          <w:top w:val="double" w:sz="4" w:space="0" w:color="94B6D2" w:themeColor="accent1"/>
          <w:right w:val="nil"/>
        </w:tcBorders>
      </w:tcPr>
    </w:tblStylePr>
  </w:style>
  <w:style w:type="table" w:customStyle="1" w:styleId="Lijsttabel3-Accent21">
    <w:name w:val="Lijsttabel 3 - Accent 2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D8047" w:themeColor="accent2"/>
        <w:left w:val="single" w:sz="4" w:space="0" w:color="DD8047" w:themeColor="accent2"/>
        <w:bottom w:val="single" w:sz="4" w:space="0" w:color="DD8047" w:themeColor="accent2"/>
        <w:right w:val="single" w:sz="4" w:space="0" w:color="DD8047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D8047" w:themeFill="accent2"/>
      </w:tcPr>
    </w:tblStylePr>
    <w:tblStylePr w:type="lastRow">
      <w:rPr>
        <w:b/>
        <w:bCs/>
      </w:rPr>
      <w:tblPr/>
      <w:tcPr>
        <w:tcBorders>
          <w:top w:val="double" w:sz="4" w:space="0" w:color="DD8047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D8047" w:themeColor="accent2"/>
          <w:right w:val="single" w:sz="4" w:space="0" w:color="DD8047" w:themeColor="accent2"/>
        </w:tcBorders>
      </w:tcPr>
    </w:tblStylePr>
    <w:tblStylePr w:type="band1Horz">
      <w:tblPr/>
      <w:tcPr>
        <w:tcBorders>
          <w:top w:val="single" w:sz="4" w:space="0" w:color="DD8047" w:themeColor="accent2"/>
          <w:bottom w:val="single" w:sz="4" w:space="0" w:color="DD8047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D8047" w:themeColor="accent2"/>
          <w:left w:val="nil"/>
        </w:tcBorders>
      </w:tcPr>
    </w:tblStylePr>
    <w:tblStylePr w:type="swCell">
      <w:tblPr/>
      <w:tcPr>
        <w:tcBorders>
          <w:top w:val="double" w:sz="4" w:space="0" w:color="DD8047" w:themeColor="accent2"/>
          <w:right w:val="nil"/>
        </w:tcBorders>
      </w:tcPr>
    </w:tblStylePr>
  </w:style>
  <w:style w:type="table" w:customStyle="1" w:styleId="Lijsttabel3-Accent31">
    <w:name w:val="Lijsttabel 3 - Accent 3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5AB81" w:themeColor="accent3"/>
        <w:left w:val="single" w:sz="4" w:space="0" w:color="A5AB81" w:themeColor="accent3"/>
        <w:bottom w:val="single" w:sz="4" w:space="0" w:color="A5AB81" w:themeColor="accent3"/>
        <w:right w:val="single" w:sz="4" w:space="0" w:color="A5AB81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5AB81" w:themeFill="accent3"/>
      </w:tcPr>
    </w:tblStylePr>
    <w:tblStylePr w:type="lastRow">
      <w:rPr>
        <w:b/>
        <w:bCs/>
      </w:rPr>
      <w:tblPr/>
      <w:tcPr>
        <w:tcBorders>
          <w:top w:val="double" w:sz="4" w:space="0" w:color="A5AB81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5AB81" w:themeColor="accent3"/>
          <w:right w:val="single" w:sz="4" w:space="0" w:color="A5AB81" w:themeColor="accent3"/>
        </w:tcBorders>
      </w:tcPr>
    </w:tblStylePr>
    <w:tblStylePr w:type="band1Horz">
      <w:tblPr/>
      <w:tcPr>
        <w:tcBorders>
          <w:top w:val="single" w:sz="4" w:space="0" w:color="A5AB81" w:themeColor="accent3"/>
          <w:bottom w:val="single" w:sz="4" w:space="0" w:color="A5AB81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5AB81" w:themeColor="accent3"/>
          <w:left w:val="nil"/>
        </w:tcBorders>
      </w:tcPr>
    </w:tblStylePr>
    <w:tblStylePr w:type="swCell">
      <w:tblPr/>
      <w:tcPr>
        <w:tcBorders>
          <w:top w:val="double" w:sz="4" w:space="0" w:color="A5AB81" w:themeColor="accent3"/>
          <w:right w:val="nil"/>
        </w:tcBorders>
      </w:tcPr>
    </w:tblStylePr>
  </w:style>
  <w:style w:type="table" w:customStyle="1" w:styleId="Lijsttabel3-Accent41">
    <w:name w:val="Lijsttabel 3 - Accent 4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8B25C" w:themeColor="accent4"/>
        <w:left w:val="single" w:sz="4" w:space="0" w:color="D8B25C" w:themeColor="accent4"/>
        <w:bottom w:val="single" w:sz="4" w:space="0" w:color="D8B25C" w:themeColor="accent4"/>
        <w:right w:val="single" w:sz="4" w:space="0" w:color="D8B25C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8B25C" w:themeFill="accent4"/>
      </w:tcPr>
    </w:tblStylePr>
    <w:tblStylePr w:type="lastRow">
      <w:rPr>
        <w:b/>
        <w:bCs/>
      </w:rPr>
      <w:tblPr/>
      <w:tcPr>
        <w:tcBorders>
          <w:top w:val="double" w:sz="4" w:space="0" w:color="D8B25C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8B25C" w:themeColor="accent4"/>
          <w:right w:val="single" w:sz="4" w:space="0" w:color="D8B25C" w:themeColor="accent4"/>
        </w:tcBorders>
      </w:tcPr>
    </w:tblStylePr>
    <w:tblStylePr w:type="band1Horz">
      <w:tblPr/>
      <w:tcPr>
        <w:tcBorders>
          <w:top w:val="single" w:sz="4" w:space="0" w:color="D8B25C" w:themeColor="accent4"/>
          <w:bottom w:val="single" w:sz="4" w:space="0" w:color="D8B25C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8B25C" w:themeColor="accent4"/>
          <w:left w:val="nil"/>
        </w:tcBorders>
      </w:tcPr>
    </w:tblStylePr>
    <w:tblStylePr w:type="swCell">
      <w:tblPr/>
      <w:tcPr>
        <w:tcBorders>
          <w:top w:val="double" w:sz="4" w:space="0" w:color="D8B25C" w:themeColor="accent4"/>
          <w:right w:val="nil"/>
        </w:tcBorders>
      </w:tcPr>
    </w:tblStylePr>
  </w:style>
  <w:style w:type="table" w:customStyle="1" w:styleId="Lijsttabel3-Accent51">
    <w:name w:val="Lijsttabel 3 - Accent 5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7BA79D" w:themeColor="accent5"/>
        <w:left w:val="single" w:sz="4" w:space="0" w:color="7BA79D" w:themeColor="accent5"/>
        <w:bottom w:val="single" w:sz="4" w:space="0" w:color="7BA79D" w:themeColor="accent5"/>
        <w:right w:val="single" w:sz="4" w:space="0" w:color="7BA79D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BA79D" w:themeFill="accent5"/>
      </w:tcPr>
    </w:tblStylePr>
    <w:tblStylePr w:type="lastRow">
      <w:rPr>
        <w:b/>
        <w:bCs/>
      </w:rPr>
      <w:tblPr/>
      <w:tcPr>
        <w:tcBorders>
          <w:top w:val="double" w:sz="4" w:space="0" w:color="7BA79D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BA79D" w:themeColor="accent5"/>
          <w:right w:val="single" w:sz="4" w:space="0" w:color="7BA79D" w:themeColor="accent5"/>
        </w:tcBorders>
      </w:tcPr>
    </w:tblStylePr>
    <w:tblStylePr w:type="band1Horz">
      <w:tblPr/>
      <w:tcPr>
        <w:tcBorders>
          <w:top w:val="single" w:sz="4" w:space="0" w:color="7BA79D" w:themeColor="accent5"/>
          <w:bottom w:val="single" w:sz="4" w:space="0" w:color="7BA79D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BA79D" w:themeColor="accent5"/>
          <w:left w:val="nil"/>
        </w:tcBorders>
      </w:tcPr>
    </w:tblStylePr>
    <w:tblStylePr w:type="swCell">
      <w:tblPr/>
      <w:tcPr>
        <w:tcBorders>
          <w:top w:val="double" w:sz="4" w:space="0" w:color="7BA79D" w:themeColor="accent5"/>
          <w:right w:val="nil"/>
        </w:tcBorders>
      </w:tcPr>
    </w:tblStylePr>
  </w:style>
  <w:style w:type="table" w:customStyle="1" w:styleId="Lijsttabel3-Accent61">
    <w:name w:val="Lijsttabel 3 - Accent 61"/>
    <w:basedOn w:val="Standaardtabe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68C8C" w:themeColor="accent6"/>
        <w:left w:val="single" w:sz="4" w:space="0" w:color="968C8C" w:themeColor="accent6"/>
        <w:bottom w:val="single" w:sz="4" w:space="0" w:color="968C8C" w:themeColor="accent6"/>
        <w:right w:val="single" w:sz="4" w:space="0" w:color="968C8C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68C8C" w:themeFill="accent6"/>
      </w:tcPr>
    </w:tblStylePr>
    <w:tblStylePr w:type="lastRow">
      <w:rPr>
        <w:b/>
        <w:bCs/>
      </w:rPr>
      <w:tblPr/>
      <w:tcPr>
        <w:tcBorders>
          <w:top w:val="double" w:sz="4" w:space="0" w:color="968C8C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68C8C" w:themeColor="accent6"/>
          <w:right w:val="single" w:sz="4" w:space="0" w:color="968C8C" w:themeColor="accent6"/>
        </w:tcBorders>
      </w:tcPr>
    </w:tblStylePr>
    <w:tblStylePr w:type="band1Horz">
      <w:tblPr/>
      <w:tcPr>
        <w:tcBorders>
          <w:top w:val="single" w:sz="4" w:space="0" w:color="968C8C" w:themeColor="accent6"/>
          <w:bottom w:val="single" w:sz="4" w:space="0" w:color="968C8C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68C8C" w:themeColor="accent6"/>
          <w:left w:val="nil"/>
        </w:tcBorders>
      </w:tcPr>
    </w:tblStylePr>
    <w:tblStylePr w:type="swCell">
      <w:tblPr/>
      <w:tcPr>
        <w:tcBorders>
          <w:top w:val="double" w:sz="4" w:space="0" w:color="968C8C" w:themeColor="accent6"/>
          <w:right w:val="nil"/>
        </w:tcBorders>
      </w:tcPr>
    </w:tblStylePr>
  </w:style>
  <w:style w:type="table" w:customStyle="1" w:styleId="Lijsttabel41">
    <w:name w:val="Lijsttabel 4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jsttabel4-Accent11">
    <w:name w:val="Lijsttabel 4 - Accent 1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ED3E4" w:themeColor="accent1" w:themeTint="99"/>
        <w:left w:val="single" w:sz="4" w:space="0" w:color="BED3E4" w:themeColor="accent1" w:themeTint="99"/>
        <w:bottom w:val="single" w:sz="4" w:space="0" w:color="BED3E4" w:themeColor="accent1" w:themeTint="99"/>
        <w:right w:val="single" w:sz="4" w:space="0" w:color="BED3E4" w:themeColor="accent1" w:themeTint="99"/>
        <w:insideH w:val="single" w:sz="4" w:space="0" w:color="BED3E4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4B6D2" w:themeColor="accent1"/>
          <w:left w:val="single" w:sz="4" w:space="0" w:color="94B6D2" w:themeColor="accent1"/>
          <w:bottom w:val="single" w:sz="4" w:space="0" w:color="94B6D2" w:themeColor="accent1"/>
          <w:right w:val="single" w:sz="4" w:space="0" w:color="94B6D2" w:themeColor="accent1"/>
          <w:insideH w:val="nil"/>
        </w:tcBorders>
        <w:shd w:val="clear" w:color="auto" w:fill="94B6D2" w:themeFill="accent1"/>
      </w:tcPr>
    </w:tblStylePr>
    <w:tblStylePr w:type="lastRow">
      <w:rPr>
        <w:b/>
        <w:bCs/>
      </w:rPr>
      <w:tblPr/>
      <w:tcPr>
        <w:tcBorders>
          <w:top w:val="double" w:sz="4" w:space="0" w:color="BED3E4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customStyle="1" w:styleId="Lijsttabel4-Accent21">
    <w:name w:val="Lijsttabel 4 - Accent 2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AB290" w:themeColor="accent2" w:themeTint="99"/>
        <w:left w:val="single" w:sz="4" w:space="0" w:color="EAB290" w:themeColor="accent2" w:themeTint="99"/>
        <w:bottom w:val="single" w:sz="4" w:space="0" w:color="EAB290" w:themeColor="accent2" w:themeTint="99"/>
        <w:right w:val="single" w:sz="4" w:space="0" w:color="EAB290" w:themeColor="accent2" w:themeTint="99"/>
        <w:insideH w:val="single" w:sz="4" w:space="0" w:color="EAB290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D8047" w:themeColor="accent2"/>
          <w:left w:val="single" w:sz="4" w:space="0" w:color="DD8047" w:themeColor="accent2"/>
          <w:bottom w:val="single" w:sz="4" w:space="0" w:color="DD8047" w:themeColor="accent2"/>
          <w:right w:val="single" w:sz="4" w:space="0" w:color="DD8047" w:themeColor="accent2"/>
          <w:insideH w:val="nil"/>
        </w:tcBorders>
        <w:shd w:val="clear" w:color="auto" w:fill="DD8047" w:themeFill="accent2"/>
      </w:tcPr>
    </w:tblStylePr>
    <w:tblStylePr w:type="lastRow">
      <w:rPr>
        <w:b/>
        <w:bCs/>
      </w:rPr>
      <w:tblPr/>
      <w:tcPr>
        <w:tcBorders>
          <w:top w:val="double" w:sz="4" w:space="0" w:color="EAB290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customStyle="1" w:styleId="Lijsttabel4-Accent31">
    <w:name w:val="Lijsttabel 4 - Accent 3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8CCB3" w:themeColor="accent3" w:themeTint="99"/>
        <w:left w:val="single" w:sz="4" w:space="0" w:color="C8CCB3" w:themeColor="accent3" w:themeTint="99"/>
        <w:bottom w:val="single" w:sz="4" w:space="0" w:color="C8CCB3" w:themeColor="accent3" w:themeTint="99"/>
        <w:right w:val="single" w:sz="4" w:space="0" w:color="C8CCB3" w:themeColor="accent3" w:themeTint="99"/>
        <w:insideH w:val="single" w:sz="4" w:space="0" w:color="C8CCB3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5AB81" w:themeColor="accent3"/>
          <w:left w:val="single" w:sz="4" w:space="0" w:color="A5AB81" w:themeColor="accent3"/>
          <w:bottom w:val="single" w:sz="4" w:space="0" w:color="A5AB81" w:themeColor="accent3"/>
          <w:right w:val="single" w:sz="4" w:space="0" w:color="A5AB81" w:themeColor="accent3"/>
          <w:insideH w:val="nil"/>
        </w:tcBorders>
        <w:shd w:val="clear" w:color="auto" w:fill="A5AB81" w:themeFill="accent3"/>
      </w:tcPr>
    </w:tblStylePr>
    <w:tblStylePr w:type="lastRow">
      <w:rPr>
        <w:b/>
        <w:bCs/>
      </w:rPr>
      <w:tblPr/>
      <w:tcPr>
        <w:tcBorders>
          <w:top w:val="double" w:sz="4" w:space="0" w:color="C8CCB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customStyle="1" w:styleId="Lijsttabel4-Accent41">
    <w:name w:val="Lijsttabel 4 - Accent 4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7D09D" w:themeColor="accent4" w:themeTint="99"/>
        <w:left w:val="single" w:sz="4" w:space="0" w:color="E7D09D" w:themeColor="accent4" w:themeTint="99"/>
        <w:bottom w:val="single" w:sz="4" w:space="0" w:color="E7D09D" w:themeColor="accent4" w:themeTint="99"/>
        <w:right w:val="single" w:sz="4" w:space="0" w:color="E7D09D" w:themeColor="accent4" w:themeTint="99"/>
        <w:insideH w:val="single" w:sz="4" w:space="0" w:color="E7D09D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8B25C" w:themeColor="accent4"/>
          <w:left w:val="single" w:sz="4" w:space="0" w:color="D8B25C" w:themeColor="accent4"/>
          <w:bottom w:val="single" w:sz="4" w:space="0" w:color="D8B25C" w:themeColor="accent4"/>
          <w:right w:val="single" w:sz="4" w:space="0" w:color="D8B25C" w:themeColor="accent4"/>
          <w:insideH w:val="nil"/>
        </w:tcBorders>
        <w:shd w:val="clear" w:color="auto" w:fill="D8B25C" w:themeFill="accent4"/>
      </w:tcPr>
    </w:tblStylePr>
    <w:tblStylePr w:type="lastRow">
      <w:rPr>
        <w:b/>
        <w:bCs/>
      </w:rPr>
      <w:tblPr/>
      <w:tcPr>
        <w:tcBorders>
          <w:top w:val="double" w:sz="4" w:space="0" w:color="E7D09D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customStyle="1" w:styleId="Lijsttabel4-Accent51">
    <w:name w:val="Lijsttabel 4 - Accent 5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FCAC4" w:themeColor="accent5" w:themeTint="99"/>
        <w:left w:val="single" w:sz="4" w:space="0" w:color="AFCAC4" w:themeColor="accent5" w:themeTint="99"/>
        <w:bottom w:val="single" w:sz="4" w:space="0" w:color="AFCAC4" w:themeColor="accent5" w:themeTint="99"/>
        <w:right w:val="single" w:sz="4" w:space="0" w:color="AFCAC4" w:themeColor="accent5" w:themeTint="99"/>
        <w:insideH w:val="single" w:sz="4" w:space="0" w:color="AFCAC4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BA79D" w:themeColor="accent5"/>
          <w:left w:val="single" w:sz="4" w:space="0" w:color="7BA79D" w:themeColor="accent5"/>
          <w:bottom w:val="single" w:sz="4" w:space="0" w:color="7BA79D" w:themeColor="accent5"/>
          <w:right w:val="single" w:sz="4" w:space="0" w:color="7BA79D" w:themeColor="accent5"/>
          <w:insideH w:val="nil"/>
        </w:tcBorders>
        <w:shd w:val="clear" w:color="auto" w:fill="7BA79D" w:themeFill="accent5"/>
      </w:tcPr>
    </w:tblStylePr>
    <w:tblStylePr w:type="lastRow">
      <w:rPr>
        <w:b/>
        <w:bCs/>
      </w:rPr>
      <w:tblPr/>
      <w:tcPr>
        <w:tcBorders>
          <w:top w:val="double" w:sz="4" w:space="0" w:color="AFCAC4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customStyle="1" w:styleId="Lijsttabel4-Accent61">
    <w:name w:val="Lijsttabel 4 - Accent 61"/>
    <w:basedOn w:val="Standaardtabe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0BABA" w:themeColor="accent6" w:themeTint="99"/>
        <w:left w:val="single" w:sz="4" w:space="0" w:color="C0BABA" w:themeColor="accent6" w:themeTint="99"/>
        <w:bottom w:val="single" w:sz="4" w:space="0" w:color="C0BABA" w:themeColor="accent6" w:themeTint="99"/>
        <w:right w:val="single" w:sz="4" w:space="0" w:color="C0BABA" w:themeColor="accent6" w:themeTint="99"/>
        <w:insideH w:val="single" w:sz="4" w:space="0" w:color="C0BABA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68C8C" w:themeColor="accent6"/>
          <w:left w:val="single" w:sz="4" w:space="0" w:color="968C8C" w:themeColor="accent6"/>
          <w:bottom w:val="single" w:sz="4" w:space="0" w:color="968C8C" w:themeColor="accent6"/>
          <w:right w:val="single" w:sz="4" w:space="0" w:color="968C8C" w:themeColor="accent6"/>
          <w:insideH w:val="nil"/>
        </w:tcBorders>
        <w:shd w:val="clear" w:color="auto" w:fill="968C8C" w:themeFill="accent6"/>
      </w:tcPr>
    </w:tblStylePr>
    <w:tblStylePr w:type="lastRow">
      <w:rPr>
        <w:b/>
        <w:bCs/>
      </w:rPr>
      <w:tblPr/>
      <w:tcPr>
        <w:tcBorders>
          <w:top w:val="double" w:sz="4" w:space="0" w:color="C0BA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customStyle="1" w:styleId="Lijsttabel5donker1">
    <w:name w:val="Lijsttabel 5 donker1"/>
    <w:basedOn w:val="Standaardtabe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jsttabel5donker-Accent11">
    <w:name w:val="Lijsttabel 5 donker - Accent 11"/>
    <w:basedOn w:val="Standaardtabe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94B6D2" w:themeColor="accent1"/>
        <w:left w:val="single" w:sz="24" w:space="0" w:color="94B6D2" w:themeColor="accent1"/>
        <w:bottom w:val="single" w:sz="24" w:space="0" w:color="94B6D2" w:themeColor="accent1"/>
        <w:right w:val="single" w:sz="24" w:space="0" w:color="94B6D2" w:themeColor="accent1"/>
      </w:tblBorders>
    </w:tblPr>
    <w:tcPr>
      <w:shd w:val="clear" w:color="auto" w:fill="94B6D2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jsttabel5donker-Accent21">
    <w:name w:val="Lijsttabel 5 donker - Accent 21"/>
    <w:basedOn w:val="Standaardtabe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D8047" w:themeColor="accent2"/>
        <w:left w:val="single" w:sz="24" w:space="0" w:color="DD8047" w:themeColor="accent2"/>
        <w:bottom w:val="single" w:sz="24" w:space="0" w:color="DD8047" w:themeColor="accent2"/>
        <w:right w:val="single" w:sz="24" w:space="0" w:color="DD8047" w:themeColor="accent2"/>
      </w:tblBorders>
    </w:tblPr>
    <w:tcPr>
      <w:shd w:val="clear" w:color="auto" w:fill="DD8047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jsttabel5donker-Accent31">
    <w:name w:val="Lijsttabel 5 donker - Accent 31"/>
    <w:basedOn w:val="Standaardtabe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5AB81" w:themeColor="accent3"/>
        <w:left w:val="single" w:sz="24" w:space="0" w:color="A5AB81" w:themeColor="accent3"/>
        <w:bottom w:val="single" w:sz="24" w:space="0" w:color="A5AB81" w:themeColor="accent3"/>
        <w:right w:val="single" w:sz="24" w:space="0" w:color="A5AB81" w:themeColor="accent3"/>
      </w:tblBorders>
    </w:tblPr>
    <w:tcPr>
      <w:shd w:val="clear" w:color="auto" w:fill="A5AB81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jsttabel5donker-Accent41">
    <w:name w:val="Lijsttabel 5 donker - Accent 41"/>
    <w:basedOn w:val="Standaardtabe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8B25C" w:themeColor="accent4"/>
        <w:left w:val="single" w:sz="24" w:space="0" w:color="D8B25C" w:themeColor="accent4"/>
        <w:bottom w:val="single" w:sz="24" w:space="0" w:color="D8B25C" w:themeColor="accent4"/>
        <w:right w:val="single" w:sz="24" w:space="0" w:color="D8B25C" w:themeColor="accent4"/>
      </w:tblBorders>
    </w:tblPr>
    <w:tcPr>
      <w:shd w:val="clear" w:color="auto" w:fill="D8B25C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jsttabel5donker-Accent51">
    <w:name w:val="Lijsttabel 5 donker - Accent 51"/>
    <w:basedOn w:val="Standaardtabe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BA79D" w:themeColor="accent5"/>
        <w:left w:val="single" w:sz="24" w:space="0" w:color="7BA79D" w:themeColor="accent5"/>
        <w:bottom w:val="single" w:sz="24" w:space="0" w:color="7BA79D" w:themeColor="accent5"/>
        <w:right w:val="single" w:sz="24" w:space="0" w:color="7BA79D" w:themeColor="accent5"/>
      </w:tblBorders>
    </w:tblPr>
    <w:tcPr>
      <w:shd w:val="clear" w:color="auto" w:fill="7BA79D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jsttabel5donker-Accent61">
    <w:name w:val="Lijsttabel 5 donker - Accent 61"/>
    <w:basedOn w:val="Standaardtabe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968C8C" w:themeColor="accent6"/>
        <w:left w:val="single" w:sz="24" w:space="0" w:color="968C8C" w:themeColor="accent6"/>
        <w:bottom w:val="single" w:sz="24" w:space="0" w:color="968C8C" w:themeColor="accent6"/>
        <w:right w:val="single" w:sz="24" w:space="0" w:color="968C8C" w:themeColor="accent6"/>
      </w:tblBorders>
    </w:tblPr>
    <w:tcPr>
      <w:shd w:val="clear" w:color="auto" w:fill="968C8C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customStyle="1" w:styleId="Lijsttabel6kleurrijk1">
    <w:name w:val="Lijsttabel 6 kleurrijk1"/>
    <w:basedOn w:val="Standaardtabel"/>
    <w:uiPriority w:val="51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customStyle="1" w:styleId="Lijsttabel6kleurrijk-Accent11">
    <w:name w:val="Lijsttabel 6 kleurrijk - Accent 11"/>
    <w:basedOn w:val="Standaardtabel"/>
    <w:uiPriority w:val="51"/>
    <w:rsid w:val="00A92C80"/>
    <w:pPr>
      <w:spacing w:after="0" w:line="240" w:lineRule="auto"/>
    </w:pPr>
    <w:rPr>
      <w:color w:val="548AB7" w:themeColor="accent1" w:themeShade="BF"/>
    </w:rPr>
    <w:tblPr>
      <w:tblStyleRowBandSize w:val="1"/>
      <w:tblStyleColBandSize w:val="1"/>
      <w:tblBorders>
        <w:top w:val="single" w:sz="4" w:space="0" w:color="94B6D2" w:themeColor="accent1"/>
        <w:bottom w:val="single" w:sz="4" w:space="0" w:color="94B6D2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94B6D2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94B6D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</w:style>
  <w:style w:type="table" w:customStyle="1" w:styleId="Lijsttabel6kleurrijk-Accent21">
    <w:name w:val="Lijsttabel 6 kleurrijk - Accent 21"/>
    <w:basedOn w:val="Standaardtabel"/>
    <w:uiPriority w:val="51"/>
    <w:rsid w:val="00A92C80"/>
    <w:pPr>
      <w:spacing w:after="0" w:line="240" w:lineRule="auto"/>
    </w:pPr>
    <w:rPr>
      <w:color w:val="B85A22" w:themeColor="accent2" w:themeShade="BF"/>
    </w:rPr>
    <w:tblPr>
      <w:tblStyleRowBandSize w:val="1"/>
      <w:tblStyleColBandSize w:val="1"/>
      <w:tblBorders>
        <w:top w:val="single" w:sz="4" w:space="0" w:color="DD8047" w:themeColor="accent2"/>
        <w:bottom w:val="single" w:sz="4" w:space="0" w:color="DD8047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D8047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D8047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</w:style>
  <w:style w:type="table" w:customStyle="1" w:styleId="Lijsttabel6kleurrijk-Accent31">
    <w:name w:val="Lijsttabel 6 kleurrijk - Accent 31"/>
    <w:basedOn w:val="Standaardtabel"/>
    <w:uiPriority w:val="51"/>
    <w:rsid w:val="00A92C80"/>
    <w:pPr>
      <w:spacing w:after="0" w:line="240" w:lineRule="auto"/>
    </w:pPr>
    <w:rPr>
      <w:color w:val="80865A" w:themeColor="accent3" w:themeShade="BF"/>
    </w:rPr>
    <w:tblPr>
      <w:tblStyleRowBandSize w:val="1"/>
      <w:tblStyleColBandSize w:val="1"/>
      <w:tblBorders>
        <w:top w:val="single" w:sz="4" w:space="0" w:color="A5AB81" w:themeColor="accent3"/>
        <w:bottom w:val="single" w:sz="4" w:space="0" w:color="A5AB81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A5AB81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A5AB81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</w:style>
  <w:style w:type="table" w:customStyle="1" w:styleId="Lijsttabel6kleurrijk-Accent41">
    <w:name w:val="Lijsttabel 6 kleurrijk - Accent 41"/>
    <w:basedOn w:val="Standaardtabel"/>
    <w:uiPriority w:val="51"/>
    <w:rsid w:val="00A92C80"/>
    <w:pPr>
      <w:spacing w:after="0" w:line="240" w:lineRule="auto"/>
    </w:pPr>
    <w:rPr>
      <w:color w:val="BA8E2C" w:themeColor="accent4" w:themeShade="BF"/>
    </w:rPr>
    <w:tblPr>
      <w:tblStyleRowBandSize w:val="1"/>
      <w:tblStyleColBandSize w:val="1"/>
      <w:tblBorders>
        <w:top w:val="single" w:sz="4" w:space="0" w:color="D8B25C" w:themeColor="accent4"/>
        <w:bottom w:val="single" w:sz="4" w:space="0" w:color="D8B25C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D8B25C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D8B25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</w:style>
  <w:style w:type="table" w:customStyle="1" w:styleId="Lijsttabel6kleurrijk-Accent51">
    <w:name w:val="Lijsttabel 6 kleurrijk - Accent 51"/>
    <w:basedOn w:val="Standaardtabel"/>
    <w:uiPriority w:val="51"/>
    <w:rsid w:val="00A92C80"/>
    <w:pPr>
      <w:spacing w:after="0" w:line="240" w:lineRule="auto"/>
    </w:pPr>
    <w:rPr>
      <w:color w:val="568278" w:themeColor="accent5" w:themeShade="BF"/>
    </w:rPr>
    <w:tblPr>
      <w:tblStyleRowBandSize w:val="1"/>
      <w:tblStyleColBandSize w:val="1"/>
      <w:tblBorders>
        <w:top w:val="single" w:sz="4" w:space="0" w:color="7BA79D" w:themeColor="accent5"/>
        <w:bottom w:val="single" w:sz="4" w:space="0" w:color="7BA79D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BA79D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BA79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</w:style>
  <w:style w:type="table" w:customStyle="1" w:styleId="Lijsttabel6kleurrijk-Accent61">
    <w:name w:val="Lijsttabel 6 kleurrijk - Accent 61"/>
    <w:basedOn w:val="Standaardtabel"/>
    <w:uiPriority w:val="51"/>
    <w:rsid w:val="00A92C80"/>
    <w:pPr>
      <w:spacing w:after="0" w:line="240" w:lineRule="auto"/>
    </w:pPr>
    <w:rPr>
      <w:color w:val="716767" w:themeColor="accent6" w:themeShade="BF"/>
    </w:rPr>
    <w:tblPr>
      <w:tblStyleRowBandSize w:val="1"/>
      <w:tblStyleColBandSize w:val="1"/>
      <w:tblBorders>
        <w:top w:val="single" w:sz="4" w:space="0" w:color="968C8C" w:themeColor="accent6"/>
        <w:bottom w:val="single" w:sz="4" w:space="0" w:color="968C8C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968C8C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968C8C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</w:style>
  <w:style w:type="table" w:customStyle="1" w:styleId="Lijsttabel7kleurrijk1">
    <w:name w:val="Lijsttabel 7 kleurrijk1"/>
    <w:basedOn w:val="Standaardtabel"/>
    <w:uiPriority w:val="52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jsttabel7kleurrijk-Accent11">
    <w:name w:val="Lijsttabel 7 kleurrijk - Accent 11"/>
    <w:basedOn w:val="Standaardtabel"/>
    <w:uiPriority w:val="52"/>
    <w:rsid w:val="00A92C80"/>
    <w:pPr>
      <w:spacing w:after="0" w:line="240" w:lineRule="auto"/>
    </w:pPr>
    <w:rPr>
      <w:color w:val="548AB7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4B6D2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4B6D2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4B6D2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4B6D2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E9F0F6" w:themeFill="accent1" w:themeFillTint="33"/>
      </w:tcPr>
    </w:tblStylePr>
    <w:tblStylePr w:type="band1Horz">
      <w:tblPr/>
      <w:tcPr>
        <w:shd w:val="clear" w:color="auto" w:fill="E9F0F6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jsttabel7kleurrijk-Accent21">
    <w:name w:val="Lijsttabel 7 kleurrijk - Accent 21"/>
    <w:basedOn w:val="Standaardtabel"/>
    <w:uiPriority w:val="52"/>
    <w:rsid w:val="00A92C80"/>
    <w:pPr>
      <w:spacing w:after="0" w:line="240" w:lineRule="auto"/>
    </w:pPr>
    <w:rPr>
      <w:color w:val="B85A22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D8047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D8047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D8047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D8047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E5DA" w:themeFill="accent2" w:themeFillTint="33"/>
      </w:tcPr>
    </w:tblStylePr>
    <w:tblStylePr w:type="band1Horz">
      <w:tblPr/>
      <w:tcPr>
        <w:shd w:val="clear" w:color="auto" w:fill="F8E5DA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jsttabel7kleurrijk-Accent31">
    <w:name w:val="Lijsttabel 7 kleurrijk - Accent 31"/>
    <w:basedOn w:val="Standaardtabel"/>
    <w:uiPriority w:val="52"/>
    <w:rsid w:val="00A92C80"/>
    <w:pPr>
      <w:spacing w:after="0" w:line="240" w:lineRule="auto"/>
    </w:pPr>
    <w:rPr>
      <w:color w:val="80865A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5AB81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5AB81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5AB81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5AB81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DEEE5" w:themeFill="accent3" w:themeFillTint="33"/>
      </w:tcPr>
    </w:tblStylePr>
    <w:tblStylePr w:type="band1Horz">
      <w:tblPr/>
      <w:tcPr>
        <w:shd w:val="clear" w:color="auto" w:fill="EDEEE5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jsttabel7kleurrijk-Accent41">
    <w:name w:val="Lijsttabel 7 kleurrijk - Accent 41"/>
    <w:basedOn w:val="Standaardtabel"/>
    <w:uiPriority w:val="52"/>
    <w:rsid w:val="00A92C80"/>
    <w:pPr>
      <w:spacing w:after="0" w:line="240" w:lineRule="auto"/>
    </w:pPr>
    <w:rPr>
      <w:color w:val="BA8E2C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8B25C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8B25C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8B25C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8B25C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F7EFDE" w:themeFill="accent4" w:themeFillTint="33"/>
      </w:tcPr>
    </w:tblStylePr>
    <w:tblStylePr w:type="band1Horz">
      <w:tblPr/>
      <w:tcPr>
        <w:shd w:val="clear" w:color="auto" w:fill="F7EFDE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jsttabel7kleurrijk-Accent51">
    <w:name w:val="Lijsttabel 7 kleurrijk - Accent 51"/>
    <w:basedOn w:val="Standaardtabel"/>
    <w:uiPriority w:val="52"/>
    <w:rsid w:val="00A92C80"/>
    <w:pPr>
      <w:spacing w:after="0" w:line="240" w:lineRule="auto"/>
    </w:pPr>
    <w:rPr>
      <w:color w:val="568278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BA79D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BA79D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BA79D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BA79D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4EDEB" w:themeFill="accent5" w:themeFillTint="33"/>
      </w:tcPr>
    </w:tblStylePr>
    <w:tblStylePr w:type="band1Horz">
      <w:tblPr/>
      <w:tcPr>
        <w:shd w:val="clear" w:color="auto" w:fill="E4EDEB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customStyle="1" w:styleId="Lijsttabel7kleurrijk-Accent61">
    <w:name w:val="Lijsttabel 7 kleurrijk - Accent 61"/>
    <w:basedOn w:val="Standaardtabel"/>
    <w:uiPriority w:val="52"/>
    <w:rsid w:val="00A92C80"/>
    <w:pPr>
      <w:spacing w:after="0" w:line="240" w:lineRule="auto"/>
    </w:pPr>
    <w:rPr>
      <w:color w:val="716767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68C8C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68C8C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68C8C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68C8C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EAE8E8" w:themeFill="accent6" w:themeFillTint="33"/>
      </w:tcPr>
    </w:tblStylePr>
    <w:tblStylePr w:type="band1Horz">
      <w:tblPr/>
      <w:tcPr>
        <w:shd w:val="clear" w:color="auto" w:fill="EAE8E8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kst">
    <w:name w:val="macro"/>
    <w:link w:val="MacrotekstChar"/>
    <w:uiPriority w:val="99"/>
    <w:semiHidden/>
    <w:unhideWhenUsed/>
    <w:rsid w:val="00A92C80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Cs w:val="20"/>
    </w:rPr>
  </w:style>
  <w:style w:type="character" w:customStyle="1" w:styleId="MacrotekstChar">
    <w:name w:val="Macrotekst Char"/>
    <w:basedOn w:val="Standaardalinea-lettertype"/>
    <w:link w:val="Macrotekst"/>
    <w:uiPriority w:val="99"/>
    <w:semiHidden/>
    <w:rsid w:val="00A92C80"/>
    <w:rPr>
      <w:rFonts w:ascii="Consolas" w:hAnsi="Consolas"/>
      <w:szCs w:val="20"/>
    </w:rPr>
  </w:style>
  <w:style w:type="table" w:styleId="Gemiddeldraster1">
    <w:name w:val="Medium Grid 1"/>
    <w:basedOn w:val="Standaardtabe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Gemiddeldraster1-accent1">
    <w:name w:val="Medium Grid 1 Accent 1"/>
    <w:basedOn w:val="Standaardtabe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EC8DD" w:themeColor="accent1" w:themeTint="BF"/>
        <w:left w:val="single" w:sz="8" w:space="0" w:color="AEC8DD" w:themeColor="accent1" w:themeTint="BF"/>
        <w:bottom w:val="single" w:sz="8" w:space="0" w:color="AEC8DD" w:themeColor="accent1" w:themeTint="BF"/>
        <w:right w:val="single" w:sz="8" w:space="0" w:color="AEC8DD" w:themeColor="accent1" w:themeTint="BF"/>
        <w:insideH w:val="single" w:sz="8" w:space="0" w:color="AEC8DD" w:themeColor="accent1" w:themeTint="BF"/>
        <w:insideV w:val="single" w:sz="8" w:space="0" w:color="AEC8DD" w:themeColor="accent1" w:themeTint="BF"/>
      </w:tblBorders>
    </w:tblPr>
    <w:tcPr>
      <w:shd w:val="clear" w:color="auto" w:fill="E4ECF4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AEC8D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9DAE8" w:themeFill="accent1" w:themeFillTint="7F"/>
      </w:tcPr>
    </w:tblStylePr>
    <w:tblStylePr w:type="band1Horz">
      <w:tblPr/>
      <w:tcPr>
        <w:shd w:val="clear" w:color="auto" w:fill="C9DAE8" w:themeFill="accent1" w:themeFillTint="7F"/>
      </w:tcPr>
    </w:tblStylePr>
  </w:style>
  <w:style w:type="table" w:styleId="Gemiddeldraster1-accent2">
    <w:name w:val="Medium Grid 1 Accent 2"/>
    <w:basedOn w:val="Standaardtabe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59F75" w:themeColor="accent2" w:themeTint="BF"/>
        <w:left w:val="single" w:sz="8" w:space="0" w:color="E59F75" w:themeColor="accent2" w:themeTint="BF"/>
        <w:bottom w:val="single" w:sz="8" w:space="0" w:color="E59F75" w:themeColor="accent2" w:themeTint="BF"/>
        <w:right w:val="single" w:sz="8" w:space="0" w:color="E59F75" w:themeColor="accent2" w:themeTint="BF"/>
        <w:insideH w:val="single" w:sz="8" w:space="0" w:color="E59F75" w:themeColor="accent2" w:themeTint="BF"/>
        <w:insideV w:val="single" w:sz="8" w:space="0" w:color="E59F75" w:themeColor="accent2" w:themeTint="BF"/>
      </w:tblBorders>
    </w:tblPr>
    <w:tcPr>
      <w:shd w:val="clear" w:color="auto" w:fill="F6DFD1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59F75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EBFA3" w:themeFill="accent2" w:themeFillTint="7F"/>
      </w:tcPr>
    </w:tblStylePr>
    <w:tblStylePr w:type="band1Horz">
      <w:tblPr/>
      <w:tcPr>
        <w:shd w:val="clear" w:color="auto" w:fill="EEBFA3" w:themeFill="accent2" w:themeFillTint="7F"/>
      </w:tcPr>
    </w:tblStylePr>
  </w:style>
  <w:style w:type="table" w:styleId="Gemiddeldraster1-accent3">
    <w:name w:val="Medium Grid 1 Accent 3"/>
    <w:basedOn w:val="Standaardtabe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BBC0A0" w:themeColor="accent3" w:themeTint="BF"/>
        <w:left w:val="single" w:sz="8" w:space="0" w:color="BBC0A0" w:themeColor="accent3" w:themeTint="BF"/>
        <w:bottom w:val="single" w:sz="8" w:space="0" w:color="BBC0A0" w:themeColor="accent3" w:themeTint="BF"/>
        <w:right w:val="single" w:sz="8" w:space="0" w:color="BBC0A0" w:themeColor="accent3" w:themeTint="BF"/>
        <w:insideH w:val="single" w:sz="8" w:space="0" w:color="BBC0A0" w:themeColor="accent3" w:themeTint="BF"/>
        <w:insideV w:val="single" w:sz="8" w:space="0" w:color="BBC0A0" w:themeColor="accent3" w:themeTint="BF"/>
      </w:tblBorders>
    </w:tblPr>
    <w:tcPr>
      <w:shd w:val="clear" w:color="auto" w:fill="E8EADF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BC0A0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D5C0" w:themeFill="accent3" w:themeFillTint="7F"/>
      </w:tcPr>
    </w:tblStylePr>
    <w:tblStylePr w:type="band1Horz">
      <w:tblPr/>
      <w:tcPr>
        <w:shd w:val="clear" w:color="auto" w:fill="D2D5C0" w:themeFill="accent3" w:themeFillTint="7F"/>
      </w:tcPr>
    </w:tblStylePr>
  </w:style>
  <w:style w:type="table" w:styleId="Gemiddeldraster1-accent4">
    <w:name w:val="Medium Grid 1 Accent 4"/>
    <w:basedOn w:val="Standaardtabe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1C584" w:themeColor="accent4" w:themeTint="BF"/>
        <w:left w:val="single" w:sz="8" w:space="0" w:color="E1C584" w:themeColor="accent4" w:themeTint="BF"/>
        <w:bottom w:val="single" w:sz="8" w:space="0" w:color="E1C584" w:themeColor="accent4" w:themeTint="BF"/>
        <w:right w:val="single" w:sz="8" w:space="0" w:color="E1C584" w:themeColor="accent4" w:themeTint="BF"/>
        <w:insideH w:val="single" w:sz="8" w:space="0" w:color="E1C584" w:themeColor="accent4" w:themeTint="BF"/>
        <w:insideV w:val="single" w:sz="8" w:space="0" w:color="E1C584" w:themeColor="accent4" w:themeTint="BF"/>
      </w:tblBorders>
    </w:tblPr>
    <w:tcPr>
      <w:shd w:val="clear" w:color="auto" w:fill="F5EBD6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1C584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D8AD" w:themeFill="accent4" w:themeFillTint="7F"/>
      </w:tcPr>
    </w:tblStylePr>
    <w:tblStylePr w:type="band1Horz">
      <w:tblPr/>
      <w:tcPr>
        <w:shd w:val="clear" w:color="auto" w:fill="EBD8AD" w:themeFill="accent4" w:themeFillTint="7F"/>
      </w:tcPr>
    </w:tblStylePr>
  </w:style>
  <w:style w:type="table" w:styleId="Gemiddeldraster1-accent5">
    <w:name w:val="Medium Grid 1 Accent 5"/>
    <w:basedOn w:val="Standaardtabe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CBDB5" w:themeColor="accent5" w:themeTint="BF"/>
        <w:left w:val="single" w:sz="8" w:space="0" w:color="9CBDB5" w:themeColor="accent5" w:themeTint="BF"/>
        <w:bottom w:val="single" w:sz="8" w:space="0" w:color="9CBDB5" w:themeColor="accent5" w:themeTint="BF"/>
        <w:right w:val="single" w:sz="8" w:space="0" w:color="9CBDB5" w:themeColor="accent5" w:themeTint="BF"/>
        <w:insideH w:val="single" w:sz="8" w:space="0" w:color="9CBDB5" w:themeColor="accent5" w:themeTint="BF"/>
        <w:insideV w:val="single" w:sz="8" w:space="0" w:color="9CBDB5" w:themeColor="accent5" w:themeTint="BF"/>
      </w:tblBorders>
    </w:tblPr>
    <w:tcPr>
      <w:shd w:val="clear" w:color="auto" w:fill="DEE9E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CBDB5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DD3CE" w:themeFill="accent5" w:themeFillTint="7F"/>
      </w:tcPr>
    </w:tblStylePr>
    <w:tblStylePr w:type="band1Horz">
      <w:tblPr/>
      <w:tcPr>
        <w:shd w:val="clear" w:color="auto" w:fill="BDD3CE" w:themeFill="accent5" w:themeFillTint="7F"/>
      </w:tcPr>
    </w:tblStylePr>
  </w:style>
  <w:style w:type="table" w:styleId="Gemiddeldraster1-accent6">
    <w:name w:val="Medium Grid 1 Accent 6"/>
    <w:basedOn w:val="Standaardtabe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B0A8A8" w:themeColor="accent6" w:themeTint="BF"/>
        <w:left w:val="single" w:sz="8" w:space="0" w:color="B0A8A8" w:themeColor="accent6" w:themeTint="BF"/>
        <w:bottom w:val="single" w:sz="8" w:space="0" w:color="B0A8A8" w:themeColor="accent6" w:themeTint="BF"/>
        <w:right w:val="single" w:sz="8" w:space="0" w:color="B0A8A8" w:themeColor="accent6" w:themeTint="BF"/>
        <w:insideH w:val="single" w:sz="8" w:space="0" w:color="B0A8A8" w:themeColor="accent6" w:themeTint="BF"/>
        <w:insideV w:val="single" w:sz="8" w:space="0" w:color="B0A8A8" w:themeColor="accent6" w:themeTint="BF"/>
      </w:tblBorders>
    </w:tblPr>
    <w:tcPr>
      <w:shd w:val="clear" w:color="auto" w:fill="E5E2E2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0A8A8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AC5C5" w:themeFill="accent6" w:themeFillTint="7F"/>
      </w:tcPr>
    </w:tblStylePr>
    <w:tblStylePr w:type="band1Horz">
      <w:tblPr/>
      <w:tcPr>
        <w:shd w:val="clear" w:color="auto" w:fill="CAC5C5" w:themeFill="accent6" w:themeFillTint="7F"/>
      </w:tcPr>
    </w:tblStylePr>
  </w:style>
  <w:style w:type="table" w:styleId="Gemiddeldraster2">
    <w:name w:val="Medium Grid 2"/>
    <w:basedOn w:val="Standaardtabe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1">
    <w:name w:val="Medium Grid 2 Accent 1"/>
    <w:basedOn w:val="Standaardtabe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4B6D2" w:themeColor="accent1"/>
        <w:left w:val="single" w:sz="8" w:space="0" w:color="94B6D2" w:themeColor="accent1"/>
        <w:bottom w:val="single" w:sz="8" w:space="0" w:color="94B6D2" w:themeColor="accent1"/>
        <w:right w:val="single" w:sz="8" w:space="0" w:color="94B6D2" w:themeColor="accent1"/>
        <w:insideH w:val="single" w:sz="8" w:space="0" w:color="94B6D2" w:themeColor="accent1"/>
        <w:insideV w:val="single" w:sz="8" w:space="0" w:color="94B6D2" w:themeColor="accent1"/>
      </w:tblBorders>
    </w:tblPr>
    <w:tcPr>
      <w:shd w:val="clear" w:color="auto" w:fill="E4ECF4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4F7FA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9F0F6" w:themeFill="accent1" w:themeFillTint="33"/>
      </w:tcPr>
    </w:tblStylePr>
    <w:tblStylePr w:type="band1Vert">
      <w:tblPr/>
      <w:tcPr>
        <w:shd w:val="clear" w:color="auto" w:fill="C9DAE8" w:themeFill="accent1" w:themeFillTint="7F"/>
      </w:tcPr>
    </w:tblStylePr>
    <w:tblStylePr w:type="band1Horz">
      <w:tblPr/>
      <w:tcPr>
        <w:tcBorders>
          <w:insideH w:val="single" w:sz="6" w:space="0" w:color="94B6D2" w:themeColor="accent1"/>
          <w:insideV w:val="single" w:sz="6" w:space="0" w:color="94B6D2" w:themeColor="accent1"/>
        </w:tcBorders>
        <w:shd w:val="clear" w:color="auto" w:fill="C9DAE8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2">
    <w:name w:val="Medium Grid 2 Accent 2"/>
    <w:basedOn w:val="Standaardtabe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D8047" w:themeColor="accent2"/>
        <w:left w:val="single" w:sz="8" w:space="0" w:color="DD8047" w:themeColor="accent2"/>
        <w:bottom w:val="single" w:sz="8" w:space="0" w:color="DD8047" w:themeColor="accent2"/>
        <w:right w:val="single" w:sz="8" w:space="0" w:color="DD8047" w:themeColor="accent2"/>
        <w:insideH w:val="single" w:sz="8" w:space="0" w:color="DD8047" w:themeColor="accent2"/>
        <w:insideV w:val="single" w:sz="8" w:space="0" w:color="DD8047" w:themeColor="accent2"/>
      </w:tblBorders>
    </w:tblPr>
    <w:tcPr>
      <w:shd w:val="clear" w:color="auto" w:fill="F6DFD1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2EC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E5DA" w:themeFill="accent2" w:themeFillTint="33"/>
      </w:tcPr>
    </w:tblStylePr>
    <w:tblStylePr w:type="band1Vert">
      <w:tblPr/>
      <w:tcPr>
        <w:shd w:val="clear" w:color="auto" w:fill="EEBFA3" w:themeFill="accent2" w:themeFillTint="7F"/>
      </w:tcPr>
    </w:tblStylePr>
    <w:tblStylePr w:type="band1Horz">
      <w:tblPr/>
      <w:tcPr>
        <w:tcBorders>
          <w:insideH w:val="single" w:sz="6" w:space="0" w:color="DD8047" w:themeColor="accent2"/>
          <w:insideV w:val="single" w:sz="6" w:space="0" w:color="DD8047" w:themeColor="accent2"/>
        </w:tcBorders>
        <w:shd w:val="clear" w:color="auto" w:fill="EEBFA3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3">
    <w:name w:val="Medium Grid 2 Accent 3"/>
    <w:basedOn w:val="Standaardtabe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5AB81" w:themeColor="accent3"/>
        <w:left w:val="single" w:sz="8" w:space="0" w:color="A5AB81" w:themeColor="accent3"/>
        <w:bottom w:val="single" w:sz="8" w:space="0" w:color="A5AB81" w:themeColor="accent3"/>
        <w:right w:val="single" w:sz="8" w:space="0" w:color="A5AB81" w:themeColor="accent3"/>
        <w:insideH w:val="single" w:sz="8" w:space="0" w:color="A5AB81" w:themeColor="accent3"/>
        <w:insideV w:val="single" w:sz="8" w:space="0" w:color="A5AB81" w:themeColor="accent3"/>
      </w:tblBorders>
    </w:tblPr>
    <w:tcPr>
      <w:shd w:val="clear" w:color="auto" w:fill="E8EADF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6F6F2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DEEE5" w:themeFill="accent3" w:themeFillTint="33"/>
      </w:tcPr>
    </w:tblStylePr>
    <w:tblStylePr w:type="band1Vert">
      <w:tblPr/>
      <w:tcPr>
        <w:shd w:val="clear" w:color="auto" w:fill="D2D5C0" w:themeFill="accent3" w:themeFillTint="7F"/>
      </w:tcPr>
    </w:tblStylePr>
    <w:tblStylePr w:type="band1Horz">
      <w:tblPr/>
      <w:tcPr>
        <w:tcBorders>
          <w:insideH w:val="single" w:sz="6" w:space="0" w:color="A5AB81" w:themeColor="accent3"/>
          <w:insideV w:val="single" w:sz="6" w:space="0" w:color="A5AB81" w:themeColor="accent3"/>
        </w:tcBorders>
        <w:shd w:val="clear" w:color="auto" w:fill="D2D5C0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4">
    <w:name w:val="Medium Grid 2 Accent 4"/>
    <w:basedOn w:val="Standaardtabe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8B25C" w:themeColor="accent4"/>
        <w:left w:val="single" w:sz="8" w:space="0" w:color="D8B25C" w:themeColor="accent4"/>
        <w:bottom w:val="single" w:sz="8" w:space="0" w:color="D8B25C" w:themeColor="accent4"/>
        <w:right w:val="single" w:sz="8" w:space="0" w:color="D8B25C" w:themeColor="accent4"/>
        <w:insideH w:val="single" w:sz="8" w:space="0" w:color="D8B25C" w:themeColor="accent4"/>
        <w:insideV w:val="single" w:sz="8" w:space="0" w:color="D8B25C" w:themeColor="accent4"/>
      </w:tblBorders>
    </w:tblPr>
    <w:tcPr>
      <w:shd w:val="clear" w:color="auto" w:fill="F5EBD6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BF7EE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EFDE" w:themeFill="accent4" w:themeFillTint="33"/>
      </w:tcPr>
    </w:tblStylePr>
    <w:tblStylePr w:type="band1Vert">
      <w:tblPr/>
      <w:tcPr>
        <w:shd w:val="clear" w:color="auto" w:fill="EBD8AD" w:themeFill="accent4" w:themeFillTint="7F"/>
      </w:tcPr>
    </w:tblStylePr>
    <w:tblStylePr w:type="band1Horz">
      <w:tblPr/>
      <w:tcPr>
        <w:tcBorders>
          <w:insideH w:val="single" w:sz="6" w:space="0" w:color="D8B25C" w:themeColor="accent4"/>
          <w:insideV w:val="single" w:sz="6" w:space="0" w:color="D8B25C" w:themeColor="accent4"/>
        </w:tcBorders>
        <w:shd w:val="clear" w:color="auto" w:fill="EBD8AD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5">
    <w:name w:val="Medium Grid 2 Accent 5"/>
    <w:basedOn w:val="Standaardtabe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BA79D" w:themeColor="accent5"/>
        <w:left w:val="single" w:sz="8" w:space="0" w:color="7BA79D" w:themeColor="accent5"/>
        <w:bottom w:val="single" w:sz="8" w:space="0" w:color="7BA79D" w:themeColor="accent5"/>
        <w:right w:val="single" w:sz="8" w:space="0" w:color="7BA79D" w:themeColor="accent5"/>
        <w:insideH w:val="single" w:sz="8" w:space="0" w:color="7BA79D" w:themeColor="accent5"/>
        <w:insideV w:val="single" w:sz="8" w:space="0" w:color="7BA79D" w:themeColor="accent5"/>
      </w:tblBorders>
    </w:tblPr>
    <w:tcPr>
      <w:shd w:val="clear" w:color="auto" w:fill="DEE9E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2F6F5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4EDEB" w:themeFill="accent5" w:themeFillTint="33"/>
      </w:tcPr>
    </w:tblStylePr>
    <w:tblStylePr w:type="band1Vert">
      <w:tblPr/>
      <w:tcPr>
        <w:shd w:val="clear" w:color="auto" w:fill="BDD3CE" w:themeFill="accent5" w:themeFillTint="7F"/>
      </w:tcPr>
    </w:tblStylePr>
    <w:tblStylePr w:type="band1Horz">
      <w:tblPr/>
      <w:tcPr>
        <w:tcBorders>
          <w:insideH w:val="single" w:sz="6" w:space="0" w:color="7BA79D" w:themeColor="accent5"/>
          <w:insideV w:val="single" w:sz="6" w:space="0" w:color="7BA79D" w:themeColor="accent5"/>
        </w:tcBorders>
        <w:shd w:val="clear" w:color="auto" w:fill="BDD3CE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6">
    <w:name w:val="Medium Grid 2 Accent 6"/>
    <w:basedOn w:val="Standaardtabe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68C8C" w:themeColor="accent6"/>
        <w:left w:val="single" w:sz="8" w:space="0" w:color="968C8C" w:themeColor="accent6"/>
        <w:bottom w:val="single" w:sz="8" w:space="0" w:color="968C8C" w:themeColor="accent6"/>
        <w:right w:val="single" w:sz="8" w:space="0" w:color="968C8C" w:themeColor="accent6"/>
        <w:insideH w:val="single" w:sz="8" w:space="0" w:color="968C8C" w:themeColor="accent6"/>
        <w:insideV w:val="single" w:sz="8" w:space="0" w:color="968C8C" w:themeColor="accent6"/>
      </w:tblBorders>
    </w:tblPr>
    <w:tcPr>
      <w:shd w:val="clear" w:color="auto" w:fill="E5E2E2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4F3F3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E8E8" w:themeFill="accent6" w:themeFillTint="33"/>
      </w:tcPr>
    </w:tblStylePr>
    <w:tblStylePr w:type="band1Vert">
      <w:tblPr/>
      <w:tcPr>
        <w:shd w:val="clear" w:color="auto" w:fill="CAC5C5" w:themeFill="accent6" w:themeFillTint="7F"/>
      </w:tcPr>
    </w:tblStylePr>
    <w:tblStylePr w:type="band1Horz">
      <w:tblPr/>
      <w:tcPr>
        <w:tcBorders>
          <w:insideH w:val="single" w:sz="6" w:space="0" w:color="968C8C" w:themeColor="accent6"/>
          <w:insideV w:val="single" w:sz="6" w:space="0" w:color="968C8C" w:themeColor="accent6"/>
        </w:tcBorders>
        <w:shd w:val="clear" w:color="auto" w:fill="CAC5C5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3">
    <w:name w:val="Medium Grid 3"/>
    <w:basedOn w:val="Standaardtabe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Gemiddeldraster3-accent1">
    <w:name w:val="Medium Grid 3 Accent 1"/>
    <w:basedOn w:val="Standaardtabe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4ECF4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4B6D2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4B6D2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4B6D2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4B6D2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9DAE8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9DAE8" w:themeFill="accent1" w:themeFillTint="7F"/>
      </w:tcPr>
    </w:tblStylePr>
  </w:style>
  <w:style w:type="table" w:styleId="Gemiddeldraster3-accent2">
    <w:name w:val="Medium Grid 3 Accent 2"/>
    <w:basedOn w:val="Standaardtabe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6DFD1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D8047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D8047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D8047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D8047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EBFA3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EBFA3" w:themeFill="accent2" w:themeFillTint="7F"/>
      </w:tcPr>
    </w:tblStylePr>
  </w:style>
  <w:style w:type="table" w:styleId="Gemiddeldraster3-accent3">
    <w:name w:val="Medium Grid 3 Accent 3"/>
    <w:basedOn w:val="Standaardtabe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8EADF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5AB81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5AB81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5AB81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5AB81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2D5C0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2D5C0" w:themeFill="accent3" w:themeFillTint="7F"/>
      </w:tcPr>
    </w:tblStylePr>
  </w:style>
  <w:style w:type="table" w:styleId="Gemiddeldraster3-accent4">
    <w:name w:val="Medium Grid 3 Accent 4"/>
    <w:basedOn w:val="Standaardtabe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5EBD6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8B25C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8B25C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8B25C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8B25C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BD8AD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BD8AD" w:themeFill="accent4" w:themeFillTint="7F"/>
      </w:tcPr>
    </w:tblStylePr>
  </w:style>
  <w:style w:type="table" w:styleId="Gemiddeldraster3-accent5">
    <w:name w:val="Medium Grid 3 Accent 5"/>
    <w:basedOn w:val="Standaardtabe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EE9E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BA79D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BA79D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BA79D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BA79D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DD3CE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DD3CE" w:themeFill="accent5" w:themeFillTint="7F"/>
      </w:tcPr>
    </w:tblStylePr>
  </w:style>
  <w:style w:type="table" w:styleId="Gemiddeldraster3-accent6">
    <w:name w:val="Medium Grid 3 Accent 6"/>
    <w:basedOn w:val="Standaardtabe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5E2E2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68C8C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68C8C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68C8C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68C8C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AC5C5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AC5C5" w:themeFill="accent6" w:themeFillTint="7F"/>
      </w:tcPr>
    </w:tblStylePr>
  </w:style>
  <w:style w:type="table" w:styleId="Gemiddeldelijst1">
    <w:name w:val="Medium List 1"/>
    <w:basedOn w:val="Standaardtabe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75F55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Gemiddeldelijst1-accent1">
    <w:name w:val="Medium List 1 Accent 1"/>
    <w:basedOn w:val="Standaardtabe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94B6D2" w:themeColor="accent1"/>
        <w:bottom w:val="single" w:sz="8" w:space="0" w:color="94B6D2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4B6D2" w:themeColor="accent1"/>
        </w:tcBorders>
      </w:tcPr>
    </w:tblStylePr>
    <w:tblStylePr w:type="lastRow">
      <w:rPr>
        <w:b/>
        <w:bCs/>
        <w:color w:val="775F55" w:themeColor="text2"/>
      </w:rPr>
      <w:tblPr/>
      <w:tcPr>
        <w:tcBorders>
          <w:top w:val="single" w:sz="8" w:space="0" w:color="94B6D2" w:themeColor="accent1"/>
          <w:bottom w:val="single" w:sz="8" w:space="0" w:color="94B6D2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4B6D2" w:themeColor="accent1"/>
          <w:bottom w:val="single" w:sz="8" w:space="0" w:color="94B6D2" w:themeColor="accent1"/>
        </w:tcBorders>
      </w:tcPr>
    </w:tblStylePr>
    <w:tblStylePr w:type="band1Vert">
      <w:tblPr/>
      <w:tcPr>
        <w:shd w:val="clear" w:color="auto" w:fill="E4ECF4" w:themeFill="accent1" w:themeFillTint="3F"/>
      </w:tcPr>
    </w:tblStylePr>
    <w:tblStylePr w:type="band1Horz">
      <w:tblPr/>
      <w:tcPr>
        <w:shd w:val="clear" w:color="auto" w:fill="E4ECF4" w:themeFill="accent1" w:themeFillTint="3F"/>
      </w:tcPr>
    </w:tblStylePr>
  </w:style>
  <w:style w:type="table" w:styleId="Gemiddeldelijst1-accent2">
    <w:name w:val="Medium List 1 Accent 2"/>
    <w:basedOn w:val="Standaardtabe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D8047" w:themeColor="accent2"/>
        <w:bottom w:val="single" w:sz="8" w:space="0" w:color="DD8047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D8047" w:themeColor="accent2"/>
        </w:tcBorders>
      </w:tcPr>
    </w:tblStylePr>
    <w:tblStylePr w:type="lastRow">
      <w:rPr>
        <w:b/>
        <w:bCs/>
        <w:color w:val="775F55" w:themeColor="text2"/>
      </w:rPr>
      <w:tblPr/>
      <w:tcPr>
        <w:tcBorders>
          <w:top w:val="single" w:sz="8" w:space="0" w:color="DD8047" w:themeColor="accent2"/>
          <w:bottom w:val="single" w:sz="8" w:space="0" w:color="DD8047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D8047" w:themeColor="accent2"/>
          <w:bottom w:val="single" w:sz="8" w:space="0" w:color="DD8047" w:themeColor="accent2"/>
        </w:tcBorders>
      </w:tcPr>
    </w:tblStylePr>
    <w:tblStylePr w:type="band1Vert">
      <w:tblPr/>
      <w:tcPr>
        <w:shd w:val="clear" w:color="auto" w:fill="F6DFD1" w:themeFill="accent2" w:themeFillTint="3F"/>
      </w:tcPr>
    </w:tblStylePr>
    <w:tblStylePr w:type="band1Horz">
      <w:tblPr/>
      <w:tcPr>
        <w:shd w:val="clear" w:color="auto" w:fill="F6DFD1" w:themeFill="accent2" w:themeFillTint="3F"/>
      </w:tcPr>
    </w:tblStylePr>
  </w:style>
  <w:style w:type="table" w:styleId="Gemiddeldelijst1-accent3">
    <w:name w:val="Medium List 1 Accent 3"/>
    <w:basedOn w:val="Standaardtabe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5AB81" w:themeColor="accent3"/>
        <w:bottom w:val="single" w:sz="8" w:space="0" w:color="A5AB81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5AB81" w:themeColor="accent3"/>
        </w:tcBorders>
      </w:tcPr>
    </w:tblStylePr>
    <w:tblStylePr w:type="lastRow">
      <w:rPr>
        <w:b/>
        <w:bCs/>
        <w:color w:val="775F55" w:themeColor="text2"/>
      </w:rPr>
      <w:tblPr/>
      <w:tcPr>
        <w:tcBorders>
          <w:top w:val="single" w:sz="8" w:space="0" w:color="A5AB81" w:themeColor="accent3"/>
          <w:bottom w:val="single" w:sz="8" w:space="0" w:color="A5AB81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5AB81" w:themeColor="accent3"/>
          <w:bottom w:val="single" w:sz="8" w:space="0" w:color="A5AB81" w:themeColor="accent3"/>
        </w:tcBorders>
      </w:tcPr>
    </w:tblStylePr>
    <w:tblStylePr w:type="band1Vert">
      <w:tblPr/>
      <w:tcPr>
        <w:shd w:val="clear" w:color="auto" w:fill="E8EADF" w:themeFill="accent3" w:themeFillTint="3F"/>
      </w:tcPr>
    </w:tblStylePr>
    <w:tblStylePr w:type="band1Horz">
      <w:tblPr/>
      <w:tcPr>
        <w:shd w:val="clear" w:color="auto" w:fill="E8EADF" w:themeFill="accent3" w:themeFillTint="3F"/>
      </w:tcPr>
    </w:tblStylePr>
  </w:style>
  <w:style w:type="table" w:styleId="Gemiddeldelijst1-accent4">
    <w:name w:val="Medium List 1 Accent 4"/>
    <w:basedOn w:val="Standaardtabe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8B25C" w:themeColor="accent4"/>
        <w:bottom w:val="single" w:sz="8" w:space="0" w:color="D8B25C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8B25C" w:themeColor="accent4"/>
        </w:tcBorders>
      </w:tcPr>
    </w:tblStylePr>
    <w:tblStylePr w:type="lastRow">
      <w:rPr>
        <w:b/>
        <w:bCs/>
        <w:color w:val="775F55" w:themeColor="text2"/>
      </w:rPr>
      <w:tblPr/>
      <w:tcPr>
        <w:tcBorders>
          <w:top w:val="single" w:sz="8" w:space="0" w:color="D8B25C" w:themeColor="accent4"/>
          <w:bottom w:val="single" w:sz="8" w:space="0" w:color="D8B25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8B25C" w:themeColor="accent4"/>
          <w:bottom w:val="single" w:sz="8" w:space="0" w:color="D8B25C" w:themeColor="accent4"/>
        </w:tcBorders>
      </w:tcPr>
    </w:tblStylePr>
    <w:tblStylePr w:type="band1Vert">
      <w:tblPr/>
      <w:tcPr>
        <w:shd w:val="clear" w:color="auto" w:fill="F5EBD6" w:themeFill="accent4" w:themeFillTint="3F"/>
      </w:tcPr>
    </w:tblStylePr>
    <w:tblStylePr w:type="band1Horz">
      <w:tblPr/>
      <w:tcPr>
        <w:shd w:val="clear" w:color="auto" w:fill="F5EBD6" w:themeFill="accent4" w:themeFillTint="3F"/>
      </w:tcPr>
    </w:tblStylePr>
  </w:style>
  <w:style w:type="table" w:styleId="Gemiddeldelijst1-accent5">
    <w:name w:val="Medium List 1 Accent 5"/>
    <w:basedOn w:val="Standaardtabe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BA79D" w:themeColor="accent5"/>
        <w:bottom w:val="single" w:sz="8" w:space="0" w:color="7BA79D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BA79D" w:themeColor="accent5"/>
        </w:tcBorders>
      </w:tcPr>
    </w:tblStylePr>
    <w:tblStylePr w:type="lastRow">
      <w:rPr>
        <w:b/>
        <w:bCs/>
        <w:color w:val="775F55" w:themeColor="text2"/>
      </w:rPr>
      <w:tblPr/>
      <w:tcPr>
        <w:tcBorders>
          <w:top w:val="single" w:sz="8" w:space="0" w:color="7BA79D" w:themeColor="accent5"/>
          <w:bottom w:val="single" w:sz="8" w:space="0" w:color="7BA79D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BA79D" w:themeColor="accent5"/>
          <w:bottom w:val="single" w:sz="8" w:space="0" w:color="7BA79D" w:themeColor="accent5"/>
        </w:tcBorders>
      </w:tcPr>
    </w:tblStylePr>
    <w:tblStylePr w:type="band1Vert">
      <w:tblPr/>
      <w:tcPr>
        <w:shd w:val="clear" w:color="auto" w:fill="DEE9E6" w:themeFill="accent5" w:themeFillTint="3F"/>
      </w:tcPr>
    </w:tblStylePr>
    <w:tblStylePr w:type="band1Horz">
      <w:tblPr/>
      <w:tcPr>
        <w:shd w:val="clear" w:color="auto" w:fill="DEE9E6" w:themeFill="accent5" w:themeFillTint="3F"/>
      </w:tcPr>
    </w:tblStylePr>
  </w:style>
  <w:style w:type="table" w:styleId="Gemiddeldelijst1-accent6">
    <w:name w:val="Medium List 1 Accent 6"/>
    <w:basedOn w:val="Standaardtabe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968C8C" w:themeColor="accent6"/>
        <w:bottom w:val="single" w:sz="8" w:space="0" w:color="968C8C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68C8C" w:themeColor="accent6"/>
        </w:tcBorders>
      </w:tcPr>
    </w:tblStylePr>
    <w:tblStylePr w:type="lastRow">
      <w:rPr>
        <w:b/>
        <w:bCs/>
        <w:color w:val="775F55" w:themeColor="text2"/>
      </w:rPr>
      <w:tblPr/>
      <w:tcPr>
        <w:tcBorders>
          <w:top w:val="single" w:sz="8" w:space="0" w:color="968C8C" w:themeColor="accent6"/>
          <w:bottom w:val="single" w:sz="8" w:space="0" w:color="968C8C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68C8C" w:themeColor="accent6"/>
          <w:bottom w:val="single" w:sz="8" w:space="0" w:color="968C8C" w:themeColor="accent6"/>
        </w:tcBorders>
      </w:tcPr>
    </w:tblStylePr>
    <w:tblStylePr w:type="band1Vert">
      <w:tblPr/>
      <w:tcPr>
        <w:shd w:val="clear" w:color="auto" w:fill="E5E2E2" w:themeFill="accent6" w:themeFillTint="3F"/>
      </w:tcPr>
    </w:tblStylePr>
    <w:tblStylePr w:type="band1Horz">
      <w:tblPr/>
      <w:tcPr>
        <w:shd w:val="clear" w:color="auto" w:fill="E5E2E2" w:themeFill="accent6" w:themeFillTint="3F"/>
      </w:tcPr>
    </w:tblStylePr>
  </w:style>
  <w:style w:type="table" w:styleId="Gemiddeldelijst2">
    <w:name w:val="Medium List 2"/>
    <w:basedOn w:val="Standaardtabe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1">
    <w:name w:val="Medium List 2 Accent 1"/>
    <w:basedOn w:val="Standaardtabe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4B6D2" w:themeColor="accent1"/>
        <w:left w:val="single" w:sz="8" w:space="0" w:color="94B6D2" w:themeColor="accent1"/>
        <w:bottom w:val="single" w:sz="8" w:space="0" w:color="94B6D2" w:themeColor="accent1"/>
        <w:right w:val="single" w:sz="8" w:space="0" w:color="94B6D2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4B6D2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4B6D2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4B6D2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4ECF4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4ECF4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2">
    <w:name w:val="Medium List 2 Accent 2"/>
    <w:basedOn w:val="Standaardtabe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D8047" w:themeColor="accent2"/>
        <w:left w:val="single" w:sz="8" w:space="0" w:color="DD8047" w:themeColor="accent2"/>
        <w:bottom w:val="single" w:sz="8" w:space="0" w:color="DD8047" w:themeColor="accent2"/>
        <w:right w:val="single" w:sz="8" w:space="0" w:color="DD8047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D8047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D8047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D8047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6DFD1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6DFD1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3">
    <w:name w:val="Medium List 2 Accent 3"/>
    <w:basedOn w:val="Standaardtabe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5AB81" w:themeColor="accent3"/>
        <w:left w:val="single" w:sz="8" w:space="0" w:color="A5AB81" w:themeColor="accent3"/>
        <w:bottom w:val="single" w:sz="8" w:space="0" w:color="A5AB81" w:themeColor="accent3"/>
        <w:right w:val="single" w:sz="8" w:space="0" w:color="A5AB81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5AB81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5AB81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5AB81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8EADF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8EADF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4">
    <w:name w:val="Medium List 2 Accent 4"/>
    <w:basedOn w:val="Standaardtabe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8B25C" w:themeColor="accent4"/>
        <w:left w:val="single" w:sz="8" w:space="0" w:color="D8B25C" w:themeColor="accent4"/>
        <w:bottom w:val="single" w:sz="8" w:space="0" w:color="D8B25C" w:themeColor="accent4"/>
        <w:right w:val="single" w:sz="8" w:space="0" w:color="D8B25C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8B25C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8B25C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8B25C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5EBD6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5EBD6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5">
    <w:name w:val="Medium List 2 Accent 5"/>
    <w:basedOn w:val="Standaardtabe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BA79D" w:themeColor="accent5"/>
        <w:left w:val="single" w:sz="8" w:space="0" w:color="7BA79D" w:themeColor="accent5"/>
        <w:bottom w:val="single" w:sz="8" w:space="0" w:color="7BA79D" w:themeColor="accent5"/>
        <w:right w:val="single" w:sz="8" w:space="0" w:color="7BA79D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BA79D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BA79D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BA79D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EE9E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EE9E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6">
    <w:name w:val="Medium List 2 Accent 6"/>
    <w:basedOn w:val="Standaardtabe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68C8C" w:themeColor="accent6"/>
        <w:left w:val="single" w:sz="8" w:space="0" w:color="968C8C" w:themeColor="accent6"/>
        <w:bottom w:val="single" w:sz="8" w:space="0" w:color="968C8C" w:themeColor="accent6"/>
        <w:right w:val="single" w:sz="8" w:space="0" w:color="968C8C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68C8C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68C8C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68C8C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5E2E2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5E2E2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arcering1">
    <w:name w:val="Medium Shading 1"/>
    <w:basedOn w:val="Standaardtabe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1">
    <w:name w:val="Medium Shading 1 Accent 1"/>
    <w:basedOn w:val="Standaardtabe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EC8DD" w:themeColor="accent1" w:themeTint="BF"/>
        <w:left w:val="single" w:sz="8" w:space="0" w:color="AEC8DD" w:themeColor="accent1" w:themeTint="BF"/>
        <w:bottom w:val="single" w:sz="8" w:space="0" w:color="AEC8DD" w:themeColor="accent1" w:themeTint="BF"/>
        <w:right w:val="single" w:sz="8" w:space="0" w:color="AEC8DD" w:themeColor="accent1" w:themeTint="BF"/>
        <w:insideH w:val="single" w:sz="8" w:space="0" w:color="AEC8D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AEC8DD" w:themeColor="accent1" w:themeTint="BF"/>
          <w:left w:val="single" w:sz="8" w:space="0" w:color="AEC8DD" w:themeColor="accent1" w:themeTint="BF"/>
          <w:bottom w:val="single" w:sz="8" w:space="0" w:color="AEC8DD" w:themeColor="accent1" w:themeTint="BF"/>
          <w:right w:val="single" w:sz="8" w:space="0" w:color="AEC8DD" w:themeColor="accent1" w:themeTint="BF"/>
          <w:insideH w:val="nil"/>
          <w:insideV w:val="nil"/>
        </w:tcBorders>
        <w:shd w:val="clear" w:color="auto" w:fill="94B6D2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EC8DD" w:themeColor="accent1" w:themeTint="BF"/>
          <w:left w:val="single" w:sz="8" w:space="0" w:color="AEC8DD" w:themeColor="accent1" w:themeTint="BF"/>
          <w:bottom w:val="single" w:sz="8" w:space="0" w:color="AEC8DD" w:themeColor="accent1" w:themeTint="BF"/>
          <w:right w:val="single" w:sz="8" w:space="0" w:color="AEC8D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CF4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4ECF4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2">
    <w:name w:val="Medium Shading 1 Accent 2"/>
    <w:basedOn w:val="Standaardtabe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59F75" w:themeColor="accent2" w:themeTint="BF"/>
        <w:left w:val="single" w:sz="8" w:space="0" w:color="E59F75" w:themeColor="accent2" w:themeTint="BF"/>
        <w:bottom w:val="single" w:sz="8" w:space="0" w:color="E59F75" w:themeColor="accent2" w:themeTint="BF"/>
        <w:right w:val="single" w:sz="8" w:space="0" w:color="E59F75" w:themeColor="accent2" w:themeTint="BF"/>
        <w:insideH w:val="single" w:sz="8" w:space="0" w:color="E59F75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59F75" w:themeColor="accent2" w:themeTint="BF"/>
          <w:left w:val="single" w:sz="8" w:space="0" w:color="E59F75" w:themeColor="accent2" w:themeTint="BF"/>
          <w:bottom w:val="single" w:sz="8" w:space="0" w:color="E59F75" w:themeColor="accent2" w:themeTint="BF"/>
          <w:right w:val="single" w:sz="8" w:space="0" w:color="E59F75" w:themeColor="accent2" w:themeTint="BF"/>
          <w:insideH w:val="nil"/>
          <w:insideV w:val="nil"/>
        </w:tcBorders>
        <w:shd w:val="clear" w:color="auto" w:fill="DD8047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59F75" w:themeColor="accent2" w:themeTint="BF"/>
          <w:left w:val="single" w:sz="8" w:space="0" w:color="E59F75" w:themeColor="accent2" w:themeTint="BF"/>
          <w:bottom w:val="single" w:sz="8" w:space="0" w:color="E59F75" w:themeColor="accent2" w:themeTint="BF"/>
          <w:right w:val="single" w:sz="8" w:space="0" w:color="E59F75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6DFD1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6DFD1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3">
    <w:name w:val="Medium Shading 1 Accent 3"/>
    <w:basedOn w:val="Standaardtabe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BBC0A0" w:themeColor="accent3" w:themeTint="BF"/>
        <w:left w:val="single" w:sz="8" w:space="0" w:color="BBC0A0" w:themeColor="accent3" w:themeTint="BF"/>
        <w:bottom w:val="single" w:sz="8" w:space="0" w:color="BBC0A0" w:themeColor="accent3" w:themeTint="BF"/>
        <w:right w:val="single" w:sz="8" w:space="0" w:color="BBC0A0" w:themeColor="accent3" w:themeTint="BF"/>
        <w:insideH w:val="single" w:sz="8" w:space="0" w:color="BBC0A0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BC0A0" w:themeColor="accent3" w:themeTint="BF"/>
          <w:left w:val="single" w:sz="8" w:space="0" w:color="BBC0A0" w:themeColor="accent3" w:themeTint="BF"/>
          <w:bottom w:val="single" w:sz="8" w:space="0" w:color="BBC0A0" w:themeColor="accent3" w:themeTint="BF"/>
          <w:right w:val="single" w:sz="8" w:space="0" w:color="BBC0A0" w:themeColor="accent3" w:themeTint="BF"/>
          <w:insideH w:val="nil"/>
          <w:insideV w:val="nil"/>
        </w:tcBorders>
        <w:shd w:val="clear" w:color="auto" w:fill="A5AB81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BC0A0" w:themeColor="accent3" w:themeTint="BF"/>
          <w:left w:val="single" w:sz="8" w:space="0" w:color="BBC0A0" w:themeColor="accent3" w:themeTint="BF"/>
          <w:bottom w:val="single" w:sz="8" w:space="0" w:color="BBC0A0" w:themeColor="accent3" w:themeTint="BF"/>
          <w:right w:val="single" w:sz="8" w:space="0" w:color="BBC0A0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ADF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8EADF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4">
    <w:name w:val="Medium Shading 1 Accent 4"/>
    <w:basedOn w:val="Standaardtabe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1C584" w:themeColor="accent4" w:themeTint="BF"/>
        <w:left w:val="single" w:sz="8" w:space="0" w:color="E1C584" w:themeColor="accent4" w:themeTint="BF"/>
        <w:bottom w:val="single" w:sz="8" w:space="0" w:color="E1C584" w:themeColor="accent4" w:themeTint="BF"/>
        <w:right w:val="single" w:sz="8" w:space="0" w:color="E1C584" w:themeColor="accent4" w:themeTint="BF"/>
        <w:insideH w:val="single" w:sz="8" w:space="0" w:color="E1C584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1C584" w:themeColor="accent4" w:themeTint="BF"/>
          <w:left w:val="single" w:sz="8" w:space="0" w:color="E1C584" w:themeColor="accent4" w:themeTint="BF"/>
          <w:bottom w:val="single" w:sz="8" w:space="0" w:color="E1C584" w:themeColor="accent4" w:themeTint="BF"/>
          <w:right w:val="single" w:sz="8" w:space="0" w:color="E1C584" w:themeColor="accent4" w:themeTint="BF"/>
          <w:insideH w:val="nil"/>
          <w:insideV w:val="nil"/>
        </w:tcBorders>
        <w:shd w:val="clear" w:color="auto" w:fill="D8B25C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1C584" w:themeColor="accent4" w:themeTint="BF"/>
          <w:left w:val="single" w:sz="8" w:space="0" w:color="E1C584" w:themeColor="accent4" w:themeTint="BF"/>
          <w:bottom w:val="single" w:sz="8" w:space="0" w:color="E1C584" w:themeColor="accent4" w:themeTint="BF"/>
          <w:right w:val="single" w:sz="8" w:space="0" w:color="E1C584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5EBD6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5EBD6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5">
    <w:name w:val="Medium Shading 1 Accent 5"/>
    <w:basedOn w:val="Standaardtabe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CBDB5" w:themeColor="accent5" w:themeTint="BF"/>
        <w:left w:val="single" w:sz="8" w:space="0" w:color="9CBDB5" w:themeColor="accent5" w:themeTint="BF"/>
        <w:bottom w:val="single" w:sz="8" w:space="0" w:color="9CBDB5" w:themeColor="accent5" w:themeTint="BF"/>
        <w:right w:val="single" w:sz="8" w:space="0" w:color="9CBDB5" w:themeColor="accent5" w:themeTint="BF"/>
        <w:insideH w:val="single" w:sz="8" w:space="0" w:color="9CBDB5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CBDB5" w:themeColor="accent5" w:themeTint="BF"/>
          <w:left w:val="single" w:sz="8" w:space="0" w:color="9CBDB5" w:themeColor="accent5" w:themeTint="BF"/>
          <w:bottom w:val="single" w:sz="8" w:space="0" w:color="9CBDB5" w:themeColor="accent5" w:themeTint="BF"/>
          <w:right w:val="single" w:sz="8" w:space="0" w:color="9CBDB5" w:themeColor="accent5" w:themeTint="BF"/>
          <w:insideH w:val="nil"/>
          <w:insideV w:val="nil"/>
        </w:tcBorders>
        <w:shd w:val="clear" w:color="auto" w:fill="7BA79D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CBDB5" w:themeColor="accent5" w:themeTint="BF"/>
          <w:left w:val="single" w:sz="8" w:space="0" w:color="9CBDB5" w:themeColor="accent5" w:themeTint="BF"/>
          <w:bottom w:val="single" w:sz="8" w:space="0" w:color="9CBDB5" w:themeColor="accent5" w:themeTint="BF"/>
          <w:right w:val="single" w:sz="8" w:space="0" w:color="9CBDB5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EE9E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EE9E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6">
    <w:name w:val="Medium Shading 1 Accent 6"/>
    <w:basedOn w:val="Standaardtabe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B0A8A8" w:themeColor="accent6" w:themeTint="BF"/>
        <w:left w:val="single" w:sz="8" w:space="0" w:color="B0A8A8" w:themeColor="accent6" w:themeTint="BF"/>
        <w:bottom w:val="single" w:sz="8" w:space="0" w:color="B0A8A8" w:themeColor="accent6" w:themeTint="BF"/>
        <w:right w:val="single" w:sz="8" w:space="0" w:color="B0A8A8" w:themeColor="accent6" w:themeTint="BF"/>
        <w:insideH w:val="single" w:sz="8" w:space="0" w:color="B0A8A8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0A8A8" w:themeColor="accent6" w:themeTint="BF"/>
          <w:left w:val="single" w:sz="8" w:space="0" w:color="B0A8A8" w:themeColor="accent6" w:themeTint="BF"/>
          <w:bottom w:val="single" w:sz="8" w:space="0" w:color="B0A8A8" w:themeColor="accent6" w:themeTint="BF"/>
          <w:right w:val="single" w:sz="8" w:space="0" w:color="B0A8A8" w:themeColor="accent6" w:themeTint="BF"/>
          <w:insideH w:val="nil"/>
          <w:insideV w:val="nil"/>
        </w:tcBorders>
        <w:shd w:val="clear" w:color="auto" w:fill="968C8C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0A8A8" w:themeColor="accent6" w:themeTint="BF"/>
          <w:left w:val="single" w:sz="8" w:space="0" w:color="B0A8A8" w:themeColor="accent6" w:themeTint="BF"/>
          <w:bottom w:val="single" w:sz="8" w:space="0" w:color="B0A8A8" w:themeColor="accent6" w:themeTint="BF"/>
          <w:right w:val="single" w:sz="8" w:space="0" w:color="B0A8A8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E2E2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5E2E2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2">
    <w:name w:val="Medium Shading 2"/>
    <w:basedOn w:val="Standaardtabe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Gemiddeldearcering2-accent1">
    <w:name w:val="Medium Shading 2 Accent 1"/>
    <w:basedOn w:val="Standaardtabe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4B6D2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B6D2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4B6D2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Gemiddeldearcering2-accent2">
    <w:name w:val="Medium Shading 2 Accent 2"/>
    <w:basedOn w:val="Standaardtabe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D8047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8047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D8047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Gemiddeldearcering2-accent3">
    <w:name w:val="Medium Shading 2 Accent 3"/>
    <w:basedOn w:val="Standaardtabe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5AB81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5AB81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5AB81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Gemiddeldearcering2-accent4">
    <w:name w:val="Medium Shading 2 Accent 4"/>
    <w:basedOn w:val="Standaardtabe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8B25C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8B25C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8B25C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Gemiddeldearcering2-accent5">
    <w:name w:val="Medium Shading 2 Accent 5"/>
    <w:basedOn w:val="Standaardtabe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BA79D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BA79D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BA79D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Gemiddeldearcering2-accent6">
    <w:name w:val="Medium Shading 2 Accent 6"/>
    <w:basedOn w:val="Standaardtabe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68C8C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68C8C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68C8C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paragraph" w:styleId="Berichtkop">
    <w:name w:val="Message Header"/>
    <w:basedOn w:val="Standaard"/>
    <w:link w:val="BerichtkopChar"/>
    <w:uiPriority w:val="99"/>
    <w:semiHidden/>
    <w:unhideWhenUsed/>
    <w:rsid w:val="00A92C80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080" w:hanging="1080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BerichtkopChar">
    <w:name w:val="Berichtkop Char"/>
    <w:basedOn w:val="Standaardalinea-lettertype"/>
    <w:link w:val="Berichtkop"/>
    <w:uiPriority w:val="99"/>
    <w:semiHidden/>
    <w:rsid w:val="00A92C80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Geenafstand">
    <w:name w:val="No Spacing"/>
    <w:uiPriority w:val="7"/>
    <w:qFormat/>
    <w:rsid w:val="00A92C80"/>
    <w:pPr>
      <w:spacing w:after="0" w:line="240" w:lineRule="auto"/>
    </w:pPr>
  </w:style>
  <w:style w:type="paragraph" w:styleId="Normaalweb">
    <w:name w:val="Normal (Web)"/>
    <w:basedOn w:val="Standaard"/>
    <w:uiPriority w:val="99"/>
    <w:semiHidden/>
    <w:unhideWhenUsed/>
    <w:rsid w:val="00A92C80"/>
    <w:rPr>
      <w:rFonts w:ascii="Times New Roman" w:hAnsi="Times New Roman" w:cs="Times New Roman"/>
      <w:sz w:val="24"/>
      <w:szCs w:val="24"/>
    </w:rPr>
  </w:style>
  <w:style w:type="paragraph" w:styleId="Standaardinspringing">
    <w:name w:val="Normal Indent"/>
    <w:basedOn w:val="Standaard"/>
    <w:uiPriority w:val="99"/>
    <w:semiHidden/>
    <w:unhideWhenUsed/>
    <w:rsid w:val="00A92C80"/>
    <w:pPr>
      <w:ind w:left="720"/>
    </w:pPr>
  </w:style>
  <w:style w:type="paragraph" w:styleId="Notitiekop">
    <w:name w:val="Note Heading"/>
    <w:basedOn w:val="Standaard"/>
    <w:next w:val="Standaard"/>
    <w:link w:val="NotitiekopChar"/>
    <w:uiPriority w:val="99"/>
    <w:semiHidden/>
    <w:unhideWhenUsed/>
    <w:rsid w:val="00A92C80"/>
    <w:pPr>
      <w:spacing w:after="0" w:line="240" w:lineRule="auto"/>
    </w:pPr>
  </w:style>
  <w:style w:type="character" w:customStyle="1" w:styleId="NotitiekopChar">
    <w:name w:val="Notitiekop Char"/>
    <w:basedOn w:val="Standaardalinea-lettertype"/>
    <w:link w:val="Notitiekop"/>
    <w:uiPriority w:val="99"/>
    <w:semiHidden/>
    <w:rsid w:val="00A92C80"/>
  </w:style>
  <w:style w:type="character" w:styleId="Paginanummer">
    <w:name w:val="page number"/>
    <w:basedOn w:val="Standaardalinea-lettertype"/>
    <w:uiPriority w:val="99"/>
    <w:semiHidden/>
    <w:unhideWhenUsed/>
    <w:rsid w:val="00A92C80"/>
  </w:style>
  <w:style w:type="table" w:customStyle="1" w:styleId="Onopgemaaktetabel11">
    <w:name w:val="Onopgemaakte tabel 11"/>
    <w:basedOn w:val="Standaardtabel"/>
    <w:uiPriority w:val="41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Onopgemaaktetabel21">
    <w:name w:val="Onopgemaakte tabel 21"/>
    <w:basedOn w:val="Standaardtabel"/>
    <w:uiPriority w:val="42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customStyle="1" w:styleId="Onopgemaaktetabel31">
    <w:name w:val="Onopgemaakte tabel 31"/>
    <w:basedOn w:val="Standaardtabel"/>
    <w:uiPriority w:val="43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customStyle="1" w:styleId="Onopgemaaktetabel41">
    <w:name w:val="Onopgemaakte tabel 41"/>
    <w:basedOn w:val="Standaardtabel"/>
    <w:uiPriority w:val="44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customStyle="1" w:styleId="Onopgemaaktetabel51">
    <w:name w:val="Onopgemaakte tabel 51"/>
    <w:basedOn w:val="Standaardtabel"/>
    <w:uiPriority w:val="45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Tekstzonderopmaak">
    <w:name w:val="Plain Text"/>
    <w:basedOn w:val="Standaard"/>
    <w:link w:val="TekstzonderopmaakChar"/>
    <w:uiPriority w:val="99"/>
    <w:semiHidden/>
    <w:unhideWhenUsed/>
    <w:rsid w:val="00A92C80"/>
    <w:pPr>
      <w:spacing w:after="0" w:line="240" w:lineRule="auto"/>
    </w:pPr>
    <w:rPr>
      <w:rFonts w:ascii="Consolas" w:hAnsi="Consolas"/>
      <w:szCs w:val="21"/>
    </w:rPr>
  </w:style>
  <w:style w:type="character" w:customStyle="1" w:styleId="TekstzonderopmaakChar">
    <w:name w:val="Tekst zonder opmaak Char"/>
    <w:basedOn w:val="Standaardalinea-lettertype"/>
    <w:link w:val="Tekstzonderopmaak"/>
    <w:uiPriority w:val="99"/>
    <w:semiHidden/>
    <w:rsid w:val="00A92C80"/>
    <w:rPr>
      <w:rFonts w:ascii="Consolas" w:hAnsi="Consolas"/>
      <w:szCs w:val="21"/>
    </w:rPr>
  </w:style>
  <w:style w:type="paragraph" w:styleId="Aanhef">
    <w:name w:val="Salutation"/>
    <w:basedOn w:val="Standaard"/>
    <w:next w:val="Standaard"/>
    <w:link w:val="AanhefChar"/>
    <w:uiPriority w:val="99"/>
    <w:semiHidden/>
    <w:unhideWhenUsed/>
    <w:rsid w:val="00A92C80"/>
  </w:style>
  <w:style w:type="character" w:customStyle="1" w:styleId="AanhefChar">
    <w:name w:val="Aanhef Char"/>
    <w:basedOn w:val="Standaardalinea-lettertype"/>
    <w:link w:val="Aanhef"/>
    <w:uiPriority w:val="99"/>
    <w:semiHidden/>
    <w:rsid w:val="00A92C80"/>
  </w:style>
  <w:style w:type="paragraph" w:styleId="Handtekening">
    <w:name w:val="Signature"/>
    <w:basedOn w:val="Standaard"/>
    <w:link w:val="HandtekeningChar"/>
    <w:uiPriority w:val="99"/>
    <w:semiHidden/>
    <w:unhideWhenUsed/>
    <w:rsid w:val="00A92C80"/>
    <w:pPr>
      <w:spacing w:after="0" w:line="240" w:lineRule="auto"/>
      <w:ind w:left="4320"/>
    </w:pPr>
  </w:style>
  <w:style w:type="character" w:customStyle="1" w:styleId="HandtekeningChar">
    <w:name w:val="Handtekening Char"/>
    <w:basedOn w:val="Standaardalinea-lettertype"/>
    <w:link w:val="Handtekening"/>
    <w:uiPriority w:val="99"/>
    <w:semiHidden/>
    <w:rsid w:val="00A92C80"/>
  </w:style>
  <w:style w:type="character" w:styleId="Zwaar">
    <w:name w:val="Strong"/>
    <w:basedOn w:val="Standaardalinea-lettertype"/>
    <w:uiPriority w:val="22"/>
    <w:semiHidden/>
    <w:unhideWhenUsed/>
    <w:rsid w:val="00A92C80"/>
    <w:rPr>
      <w:b/>
      <w:bCs/>
    </w:rPr>
  </w:style>
  <w:style w:type="character" w:styleId="Subtielebenadrukking">
    <w:name w:val="Subtle Emphasis"/>
    <w:basedOn w:val="Standaardalinea-lettertype"/>
    <w:uiPriority w:val="19"/>
    <w:semiHidden/>
    <w:unhideWhenUsed/>
    <w:qFormat/>
    <w:rsid w:val="00A92C80"/>
    <w:rPr>
      <w:i/>
      <w:iCs/>
      <w:color w:val="404040" w:themeColor="text1" w:themeTint="BF"/>
    </w:rPr>
  </w:style>
  <w:style w:type="character" w:styleId="Subtieleverwijzing">
    <w:name w:val="Subtle Reference"/>
    <w:basedOn w:val="Standaardalinea-lettertype"/>
    <w:uiPriority w:val="31"/>
    <w:semiHidden/>
    <w:unhideWhenUsed/>
    <w:qFormat/>
    <w:rsid w:val="00A92C80"/>
    <w:rPr>
      <w:smallCaps/>
      <w:color w:val="5A5A5A" w:themeColor="text1" w:themeTint="A5"/>
    </w:rPr>
  </w:style>
  <w:style w:type="table" w:styleId="3D-effectenvoortabel1">
    <w:name w:val="Table 3D effects 1"/>
    <w:basedOn w:val="Standaardtabel"/>
    <w:uiPriority w:val="99"/>
    <w:semiHidden/>
    <w:unhideWhenUsed/>
    <w:rsid w:val="00A92C80"/>
    <w:rPr>
      <w:color w:val="auto"/>
    </w:r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3D-effectenvoortabel2">
    <w:name w:val="Table 3D effects 2"/>
    <w:basedOn w:val="Standaardtabel"/>
    <w:uiPriority w:val="99"/>
    <w:semiHidden/>
    <w:unhideWhenUsed/>
    <w:rsid w:val="00A92C80"/>
    <w:rPr>
      <w:color w:val="auto"/>
    </w:r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D-effectenvoortabel3">
    <w:name w:val="Table 3D effects 3"/>
    <w:basedOn w:val="Standaardtabel"/>
    <w:uiPriority w:val="99"/>
    <w:semiHidden/>
    <w:unhideWhenUsed/>
    <w:rsid w:val="00A92C80"/>
    <w:rPr>
      <w:color w:val="auto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1">
    <w:name w:val="Table Classic 1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2">
    <w:name w:val="Table Classic 2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3">
    <w:name w:val="Table Classic 3"/>
    <w:basedOn w:val="Standaardtabel"/>
    <w:uiPriority w:val="99"/>
    <w:semiHidden/>
    <w:unhideWhenUsed/>
    <w:rsid w:val="00A92C80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4">
    <w:name w:val="Table Classic 4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1">
    <w:name w:val="Table Colorful 1"/>
    <w:basedOn w:val="Standaardtabel"/>
    <w:uiPriority w:val="99"/>
    <w:semiHidden/>
    <w:unhideWhenUsed/>
    <w:rsid w:val="00A92C80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2">
    <w:name w:val="Table Colorful 2"/>
    <w:basedOn w:val="Standaardtabel"/>
    <w:uiPriority w:val="99"/>
    <w:semiHidden/>
    <w:unhideWhenUsed/>
    <w:rsid w:val="00A92C80"/>
    <w:rPr>
      <w:color w:val="auto"/>
    </w:r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3">
    <w:name w:val="Table Colorful 3"/>
    <w:basedOn w:val="Standaardtabel"/>
    <w:uiPriority w:val="99"/>
    <w:semiHidden/>
    <w:unhideWhenUsed/>
    <w:rsid w:val="00A92C80"/>
    <w:rPr>
      <w:color w:val="auto"/>
    </w:r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elkolommen1">
    <w:name w:val="Table Columns 1"/>
    <w:basedOn w:val="Standaardtabel"/>
    <w:uiPriority w:val="99"/>
    <w:semiHidden/>
    <w:unhideWhenUsed/>
    <w:rsid w:val="00A92C80"/>
    <w:rPr>
      <w:b/>
      <w:bCs/>
      <w:color w:val="auto"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2">
    <w:name w:val="Table Columns 2"/>
    <w:basedOn w:val="Standaardtabel"/>
    <w:uiPriority w:val="99"/>
    <w:semiHidden/>
    <w:unhideWhenUsed/>
    <w:rsid w:val="00A92C80"/>
    <w:rPr>
      <w:b/>
      <w:bCs/>
      <w:color w:val="auto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3">
    <w:name w:val="Table Columns 3"/>
    <w:basedOn w:val="Standaardtabel"/>
    <w:uiPriority w:val="99"/>
    <w:semiHidden/>
    <w:unhideWhenUsed/>
    <w:rsid w:val="00A92C80"/>
    <w:rPr>
      <w:b/>
      <w:bCs/>
      <w:color w:val="auto"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4">
    <w:name w:val="Table Columns 4"/>
    <w:basedOn w:val="Standaardtabel"/>
    <w:uiPriority w:val="99"/>
    <w:semiHidden/>
    <w:unhideWhenUsed/>
    <w:rsid w:val="00A92C80"/>
    <w:rPr>
      <w:color w:val="auto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kolommen5">
    <w:name w:val="Table Columns 5"/>
    <w:basedOn w:val="Standaardtabel"/>
    <w:uiPriority w:val="99"/>
    <w:semiHidden/>
    <w:unhideWhenUsed/>
    <w:rsid w:val="00A92C80"/>
    <w:rPr>
      <w:color w:val="auto"/>
    </w:r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Eigentijdsetabel">
    <w:name w:val="Table Contemporary"/>
    <w:basedOn w:val="Standaardtabel"/>
    <w:uiPriority w:val="99"/>
    <w:semiHidden/>
    <w:unhideWhenUsed/>
    <w:rsid w:val="00A92C80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Elegantetabel">
    <w:name w:val="Table Elegant"/>
    <w:basedOn w:val="Standaardtabel"/>
    <w:uiPriority w:val="99"/>
    <w:semiHidden/>
    <w:unhideWhenUsed/>
    <w:rsid w:val="00A92C80"/>
    <w:rPr>
      <w:color w:val="auto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1">
    <w:name w:val="Table Grid 1"/>
    <w:basedOn w:val="Standaardtabe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2">
    <w:name w:val="Table Grid 2"/>
    <w:basedOn w:val="Standaardtabel"/>
    <w:uiPriority w:val="99"/>
    <w:semiHidden/>
    <w:unhideWhenUsed/>
    <w:rsid w:val="00A92C80"/>
    <w:rPr>
      <w:color w:val="auto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3">
    <w:name w:val="Table Grid 3"/>
    <w:basedOn w:val="Standaardtabe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4">
    <w:name w:val="Table Grid 4"/>
    <w:basedOn w:val="Standaardtabel"/>
    <w:uiPriority w:val="99"/>
    <w:semiHidden/>
    <w:unhideWhenUsed/>
    <w:rsid w:val="00A92C80"/>
    <w:rPr>
      <w:color w:val="auto"/>
    </w:r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5">
    <w:name w:val="Table Grid 5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6">
    <w:name w:val="Table Grid 6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7">
    <w:name w:val="Table Grid 7"/>
    <w:basedOn w:val="Standaardtabel"/>
    <w:uiPriority w:val="99"/>
    <w:semiHidden/>
    <w:unhideWhenUsed/>
    <w:rsid w:val="00A92C80"/>
    <w:rPr>
      <w:b/>
      <w:bCs/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8">
    <w:name w:val="Table Grid 8"/>
    <w:basedOn w:val="Standaardtabel"/>
    <w:uiPriority w:val="99"/>
    <w:semiHidden/>
    <w:unhideWhenUsed/>
    <w:rsid w:val="00A92C80"/>
    <w:rPr>
      <w:color w:val="auto"/>
    </w:r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customStyle="1" w:styleId="Tabelrasterlicht1">
    <w:name w:val="Tabelraster licht1"/>
    <w:basedOn w:val="Standaardtabel"/>
    <w:uiPriority w:val="40"/>
    <w:rsid w:val="00A92C80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ijst1">
    <w:name w:val="Table List 1"/>
    <w:basedOn w:val="Standaardtabel"/>
    <w:uiPriority w:val="99"/>
    <w:semiHidden/>
    <w:unhideWhenUsed/>
    <w:rsid w:val="00A92C80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2">
    <w:name w:val="Table List 2"/>
    <w:basedOn w:val="Standaardtabel"/>
    <w:uiPriority w:val="99"/>
    <w:semiHidden/>
    <w:unhideWhenUsed/>
    <w:rsid w:val="00A92C80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3">
    <w:name w:val="Table List 3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4">
    <w:name w:val="Table List 4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jst5">
    <w:name w:val="Table List 5"/>
    <w:basedOn w:val="Standaardtabe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6">
    <w:name w:val="Table List 6"/>
    <w:basedOn w:val="Standaardtabel"/>
    <w:uiPriority w:val="99"/>
    <w:semiHidden/>
    <w:unhideWhenUsed/>
    <w:rsid w:val="00A92C80"/>
    <w:rPr>
      <w:color w:val="auto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jst7">
    <w:name w:val="Table List 7"/>
    <w:basedOn w:val="Standaardtabel"/>
    <w:uiPriority w:val="99"/>
    <w:semiHidden/>
    <w:unhideWhenUsed/>
    <w:rsid w:val="00A92C80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jst8">
    <w:name w:val="Table List 8"/>
    <w:basedOn w:val="Standaardtabel"/>
    <w:uiPriority w:val="99"/>
    <w:semiHidden/>
    <w:unhideWhenUsed/>
    <w:rsid w:val="00A92C80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Bronvermelding">
    <w:name w:val="table of authorities"/>
    <w:basedOn w:val="Standaard"/>
    <w:next w:val="Standaard"/>
    <w:uiPriority w:val="99"/>
    <w:semiHidden/>
    <w:unhideWhenUsed/>
    <w:rsid w:val="00A92C80"/>
    <w:pPr>
      <w:spacing w:after="0"/>
      <w:ind w:left="220" w:hanging="220"/>
    </w:pPr>
  </w:style>
  <w:style w:type="paragraph" w:styleId="Lijstmetafbeeldingen">
    <w:name w:val="table of figures"/>
    <w:basedOn w:val="Standaard"/>
    <w:next w:val="Standaard"/>
    <w:uiPriority w:val="99"/>
    <w:semiHidden/>
    <w:unhideWhenUsed/>
    <w:rsid w:val="00A92C80"/>
    <w:pPr>
      <w:spacing w:after="0"/>
    </w:pPr>
  </w:style>
  <w:style w:type="table" w:styleId="Professioneletabel">
    <w:name w:val="Table Professional"/>
    <w:basedOn w:val="Standaardtabe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Eenvoudigetabel1">
    <w:name w:val="Table Simple 1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envoudigetabel2">
    <w:name w:val="Table Simple 2"/>
    <w:basedOn w:val="Standaardtabel"/>
    <w:uiPriority w:val="99"/>
    <w:semiHidden/>
    <w:unhideWhenUsed/>
    <w:rsid w:val="00A92C80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envoudigetabel3">
    <w:name w:val="Table Simple 3"/>
    <w:basedOn w:val="Standaardtabe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Verfijndetabel1">
    <w:name w:val="Table Subtle 1"/>
    <w:basedOn w:val="Standaardtabel"/>
    <w:uiPriority w:val="99"/>
    <w:semiHidden/>
    <w:unhideWhenUsed/>
    <w:rsid w:val="00A92C80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Verfijndetabel2">
    <w:name w:val="Table Subtle 2"/>
    <w:basedOn w:val="Standaardtabel"/>
    <w:uiPriority w:val="99"/>
    <w:semiHidden/>
    <w:unhideWhenUsed/>
    <w:rsid w:val="00A92C80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thema">
    <w:name w:val="Table Theme"/>
    <w:basedOn w:val="Standaardtabel"/>
    <w:uiPriority w:val="99"/>
    <w:semiHidden/>
    <w:unhideWhenUsed/>
    <w:rsid w:val="00A92C80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Webtabel1">
    <w:name w:val="Table Web 1"/>
    <w:basedOn w:val="Standaardtabel"/>
    <w:uiPriority w:val="99"/>
    <w:semiHidden/>
    <w:unhideWhenUsed/>
    <w:rsid w:val="00A92C80"/>
    <w:rPr>
      <w:color w:val="auto"/>
    </w:r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tabel2">
    <w:name w:val="Table Web 2"/>
    <w:basedOn w:val="Standaardtabel"/>
    <w:uiPriority w:val="99"/>
    <w:semiHidden/>
    <w:unhideWhenUsed/>
    <w:rsid w:val="00A92C80"/>
    <w:rPr>
      <w:color w:val="auto"/>
    </w:r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tabel3">
    <w:name w:val="Table Web 3"/>
    <w:basedOn w:val="Standaardtabel"/>
    <w:uiPriority w:val="99"/>
    <w:semiHidden/>
    <w:unhideWhenUsed/>
    <w:rsid w:val="00A92C80"/>
    <w:rPr>
      <w:color w:val="auto"/>
    </w:r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Kopbronvermelding">
    <w:name w:val="toa heading"/>
    <w:basedOn w:val="Standaard"/>
    <w:next w:val="Standaard"/>
    <w:uiPriority w:val="99"/>
    <w:semiHidden/>
    <w:unhideWhenUsed/>
    <w:rsid w:val="00A92C80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Inhopg1">
    <w:name w:val="toc 1"/>
    <w:basedOn w:val="Standaard"/>
    <w:next w:val="Standaard"/>
    <w:autoRedefine/>
    <w:uiPriority w:val="39"/>
    <w:semiHidden/>
    <w:unhideWhenUsed/>
    <w:rsid w:val="00A92C80"/>
    <w:pPr>
      <w:spacing w:after="100"/>
    </w:pPr>
  </w:style>
  <w:style w:type="paragraph" w:styleId="Inhopg2">
    <w:name w:val="toc 2"/>
    <w:basedOn w:val="Standaard"/>
    <w:next w:val="Standaard"/>
    <w:autoRedefine/>
    <w:uiPriority w:val="39"/>
    <w:semiHidden/>
    <w:unhideWhenUsed/>
    <w:rsid w:val="00A92C80"/>
    <w:pPr>
      <w:spacing w:after="100"/>
      <w:ind w:left="220"/>
    </w:pPr>
  </w:style>
  <w:style w:type="paragraph" w:styleId="Inhopg3">
    <w:name w:val="toc 3"/>
    <w:basedOn w:val="Standaard"/>
    <w:next w:val="Standaard"/>
    <w:autoRedefine/>
    <w:uiPriority w:val="39"/>
    <w:semiHidden/>
    <w:unhideWhenUsed/>
    <w:rsid w:val="00A92C80"/>
    <w:pPr>
      <w:spacing w:after="100"/>
      <w:ind w:left="440"/>
    </w:pPr>
  </w:style>
  <w:style w:type="paragraph" w:styleId="Inhopg4">
    <w:name w:val="toc 4"/>
    <w:basedOn w:val="Standaard"/>
    <w:next w:val="Standaard"/>
    <w:autoRedefine/>
    <w:uiPriority w:val="39"/>
    <w:semiHidden/>
    <w:unhideWhenUsed/>
    <w:rsid w:val="00A92C80"/>
    <w:pPr>
      <w:spacing w:after="100"/>
      <w:ind w:left="660"/>
    </w:pPr>
  </w:style>
  <w:style w:type="paragraph" w:styleId="Inhopg5">
    <w:name w:val="toc 5"/>
    <w:basedOn w:val="Standaard"/>
    <w:next w:val="Standaard"/>
    <w:autoRedefine/>
    <w:uiPriority w:val="39"/>
    <w:semiHidden/>
    <w:unhideWhenUsed/>
    <w:rsid w:val="00A92C80"/>
    <w:pPr>
      <w:spacing w:after="100"/>
      <w:ind w:left="880"/>
    </w:pPr>
  </w:style>
  <w:style w:type="paragraph" w:styleId="Inhopg6">
    <w:name w:val="toc 6"/>
    <w:basedOn w:val="Standaard"/>
    <w:next w:val="Standaard"/>
    <w:autoRedefine/>
    <w:uiPriority w:val="39"/>
    <w:semiHidden/>
    <w:unhideWhenUsed/>
    <w:rsid w:val="00A92C80"/>
    <w:pPr>
      <w:spacing w:after="100"/>
      <w:ind w:left="1100"/>
    </w:pPr>
  </w:style>
  <w:style w:type="paragraph" w:styleId="Inhopg7">
    <w:name w:val="toc 7"/>
    <w:basedOn w:val="Standaard"/>
    <w:next w:val="Standaard"/>
    <w:autoRedefine/>
    <w:uiPriority w:val="39"/>
    <w:semiHidden/>
    <w:unhideWhenUsed/>
    <w:rsid w:val="00A92C80"/>
    <w:pPr>
      <w:spacing w:after="100"/>
      <w:ind w:left="1320"/>
    </w:pPr>
  </w:style>
  <w:style w:type="paragraph" w:styleId="Inhopg8">
    <w:name w:val="toc 8"/>
    <w:basedOn w:val="Standaard"/>
    <w:next w:val="Standaard"/>
    <w:autoRedefine/>
    <w:uiPriority w:val="39"/>
    <w:semiHidden/>
    <w:unhideWhenUsed/>
    <w:rsid w:val="00A92C80"/>
    <w:pPr>
      <w:spacing w:after="100"/>
      <w:ind w:left="1540"/>
    </w:pPr>
  </w:style>
  <w:style w:type="paragraph" w:styleId="Inhopg9">
    <w:name w:val="toc 9"/>
    <w:basedOn w:val="Standaard"/>
    <w:next w:val="Standaard"/>
    <w:autoRedefine/>
    <w:uiPriority w:val="39"/>
    <w:semiHidden/>
    <w:unhideWhenUsed/>
    <w:rsid w:val="00A92C80"/>
    <w:pPr>
      <w:spacing w:after="100"/>
      <w:ind w:left="1760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85487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20925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33320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5965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69229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7570520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95705349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473644304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yperlink" Target="mailto:Karen.desmedt@oogg.be" TargetMode="External"/><Relationship Id="rId10" Type="http://schemas.openxmlformats.org/officeDocument/2006/relationships/webSettings" Target="webSetting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jteuwen\AppData\Roaming\Microsoft\Sjablonen\Brochure%20met%20drie%20vouwranden%20(blauw)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4B0BDC900F34BEA82F41C43BB61565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D83F061-D0D5-4765-B37B-B1E5356C4312}"/>
      </w:docPartPr>
      <w:docPartBody>
        <w:p w:rsidR="00580085" w:rsidRDefault="004D4D55">
          <w:pPr>
            <w:pStyle w:val="24B0BDC900F34BEA82F41C43BB615652"/>
          </w:pPr>
          <w:r>
            <w:rPr>
              <w:lang w:bidi="nl-NL"/>
            </w:rPr>
            <w:t>Contact opnemen</w:t>
          </w:r>
        </w:p>
      </w:docPartBody>
    </w:docPart>
    <w:docPart>
      <w:docPartPr>
        <w:name w:val="46E7E0A657434761AA055F80F438532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8D5C5BA-5045-4E64-BBCE-8A46E75E4C51}"/>
      </w:docPartPr>
      <w:docPartBody>
        <w:p w:rsidR="00580085" w:rsidRDefault="004D4D55">
          <w:pPr>
            <w:pStyle w:val="46E7E0A657434761AA055F80F438532B"/>
          </w:pPr>
          <w:r w:rsidRPr="007B03D6">
            <w:rPr>
              <w:lang w:bidi="nl-NL"/>
            </w:rPr>
            <w:t>Bedrijfsnaam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5002EFF" w:usb1="C000E47F" w:usb2="00000029" w:usb3="00000000" w:csb0="000001FF" w:csb1="00000000"/>
  </w:font>
  <w:font w:name="Consolas">
    <w:panose1 w:val="020B0609020204030204"/>
    <w:charset w:val="00"/>
    <w:family w:val="modern"/>
    <w:pitch w:val="fixed"/>
    <w:sig w:usb0="E10006FF" w:usb1="4000FCFF" w:usb2="00000009" w:usb3="00000000" w:csb0="0000019F" w:csb1="00000000"/>
  </w:font>
  <w:font w:name="MetaNormal-Roman">
    <w:altName w:val="Calibri"/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MetaMedium-Roman"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34BA0F9B"/>
    <w:multiLevelType w:val="hybridMultilevel"/>
    <w:tmpl w:val="CA2E004C"/>
    <w:lvl w:ilvl="0" w:tplc="B6BE0FE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0A2F41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015963667">
    <w:abstractNumId w:val="0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1B7619"/>
    <w:rsid w:val="00101641"/>
    <w:rsid w:val="001B7619"/>
    <w:rsid w:val="004D4D55"/>
    <w:rsid w:val="004F4FF6"/>
    <w:rsid w:val="00580085"/>
    <w:rsid w:val="006D4B8C"/>
    <w:rsid w:val="00BB2FF3"/>
    <w:rsid w:val="00CC2EE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B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nl-BE" w:eastAsia="nl-B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0" w:unhideWhenUsed="1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iPriority="2" w:unhideWhenUsed="1" w:qFormat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12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Bloktekst">
    <w:name w:val="Block Text"/>
    <w:basedOn w:val="Standaard"/>
    <w:uiPriority w:val="2"/>
    <w:unhideWhenUsed/>
    <w:qFormat/>
    <w:pPr>
      <w:spacing w:line="252" w:lineRule="auto"/>
      <w:ind w:left="504" w:right="504"/>
    </w:pPr>
    <w:rPr>
      <w:rFonts w:eastAsiaTheme="minorHAnsi"/>
      <w:color w:val="FFFFFF" w:themeColor="background1"/>
      <w:kern w:val="2"/>
      <w:lang w:val="nl-NL" w:eastAsia="ja-JP"/>
      <w14:ligatures w14:val="standard"/>
    </w:rPr>
  </w:style>
  <w:style w:type="paragraph" w:styleId="Citaat">
    <w:name w:val="Quote"/>
    <w:basedOn w:val="Standaard"/>
    <w:link w:val="CitaatChar"/>
    <w:uiPriority w:val="12"/>
    <w:unhideWhenUsed/>
    <w:qFormat/>
    <w:pPr>
      <w:pBdr>
        <w:top w:val="single" w:sz="2" w:space="24" w:color="0A2F41" w:themeColor="accent1" w:themeShade="80"/>
        <w:left w:val="single" w:sz="2" w:space="20" w:color="0A2F41" w:themeColor="accent1" w:themeShade="80"/>
        <w:bottom w:val="single" w:sz="2" w:space="24" w:color="0A2F41" w:themeColor="accent1" w:themeShade="80"/>
        <w:right w:val="single" w:sz="2" w:space="20" w:color="0A2F41" w:themeColor="accent1" w:themeShade="80"/>
      </w:pBdr>
      <w:shd w:val="clear" w:color="auto" w:fill="0A2F41" w:themeFill="accent1" w:themeFillShade="80"/>
      <w:spacing w:after="480" w:line="276" w:lineRule="auto"/>
      <w:ind w:left="432" w:right="432"/>
      <w:contextualSpacing/>
    </w:pPr>
    <w:rPr>
      <w:rFonts w:asciiTheme="majorHAnsi" w:eastAsiaTheme="majorEastAsia" w:hAnsiTheme="majorHAnsi" w:cstheme="majorBidi"/>
      <w:color w:val="FFFFFF" w:themeColor="background1"/>
      <w:kern w:val="2"/>
      <w:lang w:val="nl-NL" w:eastAsia="ja-JP"/>
      <w14:ligatures w14:val="standard"/>
    </w:rPr>
  </w:style>
  <w:style w:type="character" w:customStyle="1" w:styleId="CitaatChar">
    <w:name w:val="Citaat Char"/>
    <w:basedOn w:val="Standaardalinea-lettertype"/>
    <w:link w:val="Citaat"/>
    <w:uiPriority w:val="12"/>
    <w:rPr>
      <w:rFonts w:asciiTheme="majorHAnsi" w:eastAsiaTheme="majorEastAsia" w:hAnsiTheme="majorHAnsi" w:cstheme="majorBidi"/>
      <w:color w:val="FFFFFF" w:themeColor="background1"/>
      <w:kern w:val="2"/>
      <w:shd w:val="clear" w:color="auto" w:fill="0A2F41" w:themeFill="accent1" w:themeFillShade="80"/>
      <w:lang w:val="nl-NL" w:eastAsia="ja-JP"/>
      <w14:ligatures w14:val="standard"/>
    </w:rPr>
  </w:style>
  <w:style w:type="paragraph" w:styleId="Lijstopsomteken">
    <w:name w:val="List Bullet"/>
    <w:basedOn w:val="Standaard"/>
    <w:uiPriority w:val="10"/>
    <w:unhideWhenUsed/>
    <w:qFormat/>
    <w:pPr>
      <w:numPr>
        <w:numId w:val="1"/>
      </w:numPr>
      <w:tabs>
        <w:tab w:val="left" w:pos="360"/>
      </w:tabs>
      <w:spacing w:after="120" w:line="276" w:lineRule="auto"/>
    </w:pPr>
    <w:rPr>
      <w:rFonts w:eastAsiaTheme="minorHAnsi"/>
      <w:color w:val="0E2841" w:themeColor="text2"/>
      <w:kern w:val="2"/>
      <w:lang w:val="nl-NL" w:eastAsia="ja-JP"/>
      <w14:ligatures w14:val="standard"/>
    </w:rPr>
  </w:style>
  <w:style w:type="paragraph" w:customStyle="1" w:styleId="24B0BDC900F34BEA82F41C43BB615652">
    <w:name w:val="24B0BDC900F34BEA82F41C43BB615652"/>
  </w:style>
  <w:style w:type="paragraph" w:customStyle="1" w:styleId="46E7E0A657434761AA055F80F438532B">
    <w:name w:val="46E7E0A657434761AA055F80F438532B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Media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Brochur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employees xmlns="http://schemas.microsoft.com/temp/samples">
  <employee>
    <CustomerName>&lt;?xml version="1.0" standalone="yes"?&gt;
&lt;?mso-application progid="Word.Document"?&gt;
&lt;pkg:package xmlns:pkg="http://schemas.microsoft.com/office/2006/xmlPackage"&gt;&lt;pkg:part pkg:name="/_rels/.rels" pkg:contentType="application/vnd.openxmlformats-package.relationships+xml" pkg:padding="512"&gt;&lt;pkg:xmlData&gt;&lt;Relationships xmlns="http://schemas.openxmlformats.org/package/2006/relationships"&gt;&lt;Relationship Id="rId1" Type="http://schemas.openxmlformats.org/officeDocument/2006/relationships/officeDocument" Target="word/document.xml"/&gt;&lt;/Relationships&gt;&lt;/pkg:xmlData&gt;&lt;/pkg:part&gt;&lt;pkg:part pkg:name="/word/_rels/document.xml.rels" pkg:contentType="application/vnd.openxmlformats-package.relationships+xml" pkg:padding="256"&gt;&lt;pkg:xmlData&gt;&lt;Relationships xmlns="http://schemas.openxmlformats.org/package/2006/relationships"&gt;&lt;Relationship Id="rId2" Type="http://schemas.openxmlformats.org/officeDocument/2006/relationships/styles" Target="styles.xml"/&gt;&lt;Relationship Id="rId1" Type="http://schemas.openxmlformats.org/officeDocument/2006/relationships/numbering" Target="numbering.xml"/&gt;&lt;/Relationships&gt;&lt;/pkg:xmlData&gt;&lt;/pkg:part&gt;&lt;pkg:part pkg:name="/word/document.xml" pkg:contentType="application/vnd.openxmlformats-officedocument.wordprocessingml.document.main+xml"&gt;&lt;pkg:xmlData&gt;&lt;w:document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wp14"&gt;&lt;w:body&gt;&lt;w:p w:rsidR="00FE246F" w:rsidRPr="00AC4F6F" w:rsidRDefault="00FE246F" w:rsidP="007B03D6"&gt;&lt;w:pPr&gt;&lt;w:pStyle w:val="Contactgegevens"/&gt;&lt;w:rPr&gt;&lt;w:sz w:val="18"/&gt;&lt;w:szCs w:val="18"/&gt;&lt;/w:rPr&gt;&lt;/w:pPr&gt;&lt;w:r w:rsidRPr="00AC4F6F"&gt;&lt;w:rPr&gt;&lt;w:sz w:val="18"/&gt;&lt;w:szCs w:val="18"/&gt;&lt;/w:rPr&gt;&lt;w:t&gt;Ambulant Centrum De Kiem&lt;/w:t&gt;&lt;/w:r&gt;&lt;/w:p&gt;&lt;w:p w:rsidR="00000000" w:rsidRDefault="004A14DE"/&gt;&lt;w:sectPr w:rsidR="00000000"&gt;&lt;w:pgSz w:w="12240" w:h="15840"/&gt;&lt;w:pgMar w:top="1417" w:right="1417" w:bottom="1417" w:left="1417" w:header="708" w:footer="708" w:gutter="0"/&gt;&lt;w:cols w:space="708"/&gt;&lt;/w:sectPr&gt;&lt;/w:body&gt;&lt;/w:document&gt;&lt;/pkg:xmlData&gt;&lt;/pkg:part&gt;&lt;pkg:part pkg:name="/word/styles.xml" pkg:contentType="application/vnd.openxmlformats-officedocument.wordprocessingml.styles+xml"&gt;&lt;pkg:xmlData&gt;&lt;w:styles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w16se"&gt;&lt;w:docDefaults&gt;&lt;w:rPrDefault&gt;&lt;w:rPr&gt;&lt;w:rFonts w:asciiTheme="minorHAnsi" w:eastAsiaTheme="minorHAnsi" w:hAnsiTheme="minorHAnsi" w:cstheme="minorBidi"/&gt;&lt;w:color w:val="262626" w:themeColor="text1" w:themeTint="D9"/&gt;&lt;w:kern w:val="2"/&gt;&lt;w:sz w:val="22"/&gt;&lt;w:szCs w:val="22"/&gt;&lt;w:lang w:val="nl-NL" w:eastAsia="ja-JP" w:bidi="ar-SA"/&gt;&lt;w14:ligatures w14:val="standard"/&gt;&lt;/w:rPr&gt;&lt;/w:rPrDefault&gt;&lt;w:pPrDefault&gt;&lt;w:pPr&gt;&lt;w:spacing w:after="160" w:line="276" w:lineRule="auto"/&gt;&lt;/w:pPr&gt;&lt;/w:pPrDefault&gt;&lt;/w:docDefaults&gt;&lt;w:style w:type="paragraph" w:default="1" w:styleId="Standaard"&gt;&lt;w:name w:val="Normal"/&gt;&lt;w:qFormat/&gt;&lt;w:rsid w:val="00555FE1"/&gt;&lt;/w:style&gt;&lt;w:style w:type="paragraph" w:styleId="Kop1"&gt;&lt;w:name w:val="heading 1"/&gt;&lt;w:basedOn w:val="Standaard"/&gt;&lt;w:next w:val="Standaard"/&gt;&lt;w:link w:val="Kop1Char"/&gt;&lt;w:uiPriority w:val="8"/&gt;&lt;w:qFormat/&gt;&lt;w:pPr&gt;&lt;w:keepNext/&gt;&lt;w:keepLines/&gt;&lt;w:spacing w:before="400" w:after="120" w:line="240" w:lineRule="auto"/&gt;&lt;w:outlineLvl w:val="0"/&gt;&lt;/w:pPr&gt;&lt;w:rPr&gt;&lt;w:rFonts w:asciiTheme="majorHAnsi" w:eastAsiaTheme="majorEastAsia" w:hAnsiTheme="majorHAnsi" w:cstheme="majorBidi"/&gt;&lt;w:color w:val="2B7471" w:themeColor="accent1" w:themeShade="80"/&gt;&lt;w:sz w:val="30"/&gt;&lt;/w:rPr&gt;&lt;/w:style&gt;&lt;w:style w:type="paragraph" w:styleId="Kop2"&gt;&lt;w:name w:val="heading 2"/&gt;&lt;w:basedOn w:val="Standaard"/&gt;&lt;w:next w:val="Standaard"/&gt;&lt;w:link w:val="Kop2Char"/&gt;&lt;w:uiPriority w:val="8"/&gt;&lt;w:unhideWhenUsed/&gt;&lt;w:qFormat/&gt;&lt;w:pPr&gt;&lt;w:keepNext/&gt;&lt;w:keepLines/&gt;&lt;w:spacing w:before="360" w:after="40"/&gt;&lt;w:outlineLvl w:val="1"/&gt;&lt;/w:pPr&gt;&lt;w:rPr&gt;&lt;w:rFonts w:asciiTheme="majorHAnsi" w:eastAsiaTheme="majorEastAsia" w:hAnsiTheme="majorHAnsi" w:cstheme="majorBidi"/&gt;&lt;w:b/&gt;&lt;w:bCs/&gt;&lt;/w:rPr&gt;&lt;/w:style&gt;&lt;w:style w:type="paragraph" w:styleId="Kop3"&gt;&lt;w:name w:val="heading 3"/&gt;&lt;w:basedOn w:val="Standaard"/&gt;&lt;w:next w:val="Standaard"/&gt;&lt;w:link w:val="Kop3Char"/&gt;&lt;w:uiPriority w:val="8"/&gt;&lt;w:semiHidden/&gt;&lt;w:unhideWhenUsed/&gt;&lt;w:qFormat/&gt;&lt;w:pPr&gt;&lt;w:keepNext/&gt;&lt;w:keepLines/&gt;&lt;w:spacing w:before="160" w:after="0"/&gt;&lt;w:outlineLvl w:val="2"/&gt;&lt;/w:pPr&gt;&lt;w:rPr&gt;&lt;w:rFonts w:asciiTheme="majorHAnsi" w:eastAsiaTheme="majorEastAsia" w:hAnsiTheme="majorHAnsi" w:cstheme="majorBidi"/&gt;&lt;w:b/&gt;&lt;w:bCs/&gt;&lt;w:color w:val="2B7471" w:themeColor="accent1" w:themeShade="80"/&gt;&lt;/w:rPr&gt;&lt;/w:style&gt;&lt;w:style w:type="paragraph" w:styleId="Kop4"&gt;&lt;w:name w:val="heading 4"/&gt;&lt;w:basedOn w:val="Standaard"/&gt;&lt;w:next w:val="Standaard"/&gt;&lt;w:link w:val="Kop4Char"/&gt;&lt;w:uiPriority w:val="8"/&gt;&lt;w:semiHidden/&gt;&lt;w:unhideWhenUsed/&gt;&lt;w:qFormat/&gt;&lt;w:pPr&gt;&lt;w:keepNext/&gt;&lt;w:keepLines/&gt;&lt;w:spacing w:before="40" w:after="0"/&gt;&lt;w:outlineLvl w:val="3"/&gt;&lt;/w:pPr&gt;&lt;w:rPr&gt;&lt;w:rFonts w:asciiTheme="majorHAnsi" w:eastAsiaTheme="majorEastAsia" w:hAnsiTheme="majorHAnsi" w:cstheme="majorBidi"/&gt;&lt;w:i/&gt;&lt;w:iCs/&gt;&lt;w:color w:val="2B7471" w:themeColor="accent1" w:themeShade="80"/&gt;&lt;/w:rPr&gt;&lt;/w:style&gt;&lt;w:style w:type="paragraph" w:styleId="Kop5"&gt;&lt;w:name w:val="heading 5"/&gt;&lt;w:basedOn w:val="Standaard"/&gt;&lt;w:next w:val="Standaard"/&gt;&lt;w:link w:val="Kop5Char"/&gt;&lt;w:uiPriority w:val="8"/&gt;&lt;w:semiHidden/&gt;&lt;w:unhideWhenUsed/&gt;&lt;w:qFormat/&gt;&lt;w:pPr&gt;&lt;w:keepNext/&gt;&lt;w:keepLines/&gt;&lt;w:spacing w:before="40" w:after="0"/&gt;&lt;w:outlineLvl w:val="4"/&gt;&lt;/w:pPr&gt;&lt;w:rPr&gt;&lt;w:rFonts w:asciiTheme="majorHAnsi" w:eastAsiaTheme="majorEastAsia" w:hAnsiTheme="majorHAnsi" w:cstheme="majorBidi"/&gt;&lt;w:color w:val="2B7471" w:themeColor="accent1" w:themeShade="80"/&gt;&lt;/w:rPr&gt;&lt;/w:style&gt;&lt;w:style w:type="paragraph" w:styleId="Kop6"&gt;&lt;w:name w:val="heading 6"/&gt;&lt;w:basedOn w:val="Standaard"/&gt;&lt;w:next w:val="Standaard"/&gt;&lt;w:link w:val="Kop6Char"/&gt;&lt;w:uiPriority w:val="8"/&gt;&lt;w:semiHidden/&gt;&lt;w:unhideWhenUsed/&gt;&lt;w:qFormat/&gt;&lt;w:pPr&gt;&lt;w:keepNext/&gt;&lt;w:keepLines/&gt;&lt;w:spacing w:before="40" w:after="0"/&gt;&lt;w:outlineLvl w:val="5"/&gt;&lt;/w:pPr&gt;&lt;w:rPr&gt;&lt;w:rFonts w:asciiTheme="majorHAnsi" w:eastAsiaTheme="majorEastAsia" w:hAnsiTheme="majorHAnsi" w:cstheme="majorBidi"/&gt;&lt;w:color w:val="2B7370" w:themeColor="accent1" w:themeShade="7F"/&gt;&lt;/w:rPr&gt;&lt;/w:style&gt;&lt;w:style w:type="paragraph" w:styleId="Kop7"&gt;&lt;w:name w:val="heading 7"/&gt;&lt;w:basedOn w:val="Standaard"/&gt;&lt;w:next w:val="Standaard"/&gt;&lt;w:link w:val="Kop7Char"/&gt;&lt;w:uiPriority w:val="8"/&gt;&lt;w:semiHidden/&gt;&lt;w:unhideWhenUsed/&gt;&lt;w:qFormat/&gt;&lt;w:rsid w:val="00A92C80"/&gt;&lt;w:pPr&gt;&lt;w:keepNext/&gt;&lt;w:keepLines/&gt;&lt;w:spacing w:before="40" w:after="0"/&gt;&lt;w:outlineLvl w:val="6"/&gt;&lt;/w:pPr&gt;&lt;w:rPr&gt;&lt;w:rFonts w:asciiTheme="majorHAnsi" w:eastAsiaTheme="majorEastAsia" w:hAnsiTheme="majorHAnsi" w:cstheme="majorBidi"/&gt;&lt;w:i/&gt;&lt;w:iCs/&gt;&lt;w:color w:val="2B7370" w:themeColor="accent1" w:themeShade="7F"/&gt;&lt;/w:rPr&gt;&lt;/w:style&gt;&lt;w:style w:type="paragraph" w:styleId="Kop8"&gt;&lt;w:name w:val="heading 8"/&gt;&lt;w:basedOn w:val="Standaard"/&gt;&lt;w:next w:val="Standaard"/&gt;&lt;w:link w:val="Kop8Char"/&gt;&lt;w:uiPriority w:val="8"/&gt;&lt;w:semiHidden/&gt;&lt;w:unhideWhenUsed/&gt;&lt;w:qFormat/&gt;&lt;w:rsid w:val="00A92C80"/&gt;&lt;w:pPr&gt;&lt;w:keepNext/&gt;&lt;w:keepLines/&gt;&lt;w:spacing w:before="40" w:after="0"/&gt;&lt;w:outlineLvl w:val="7"/&gt;&lt;/w:pPr&gt;&lt;w:rPr&gt;&lt;w:rFonts w:asciiTheme="majorHAnsi" w:eastAsiaTheme="majorEastAsia" w:hAnsiTheme="majorHAnsi" w:cstheme="majorBidi"/&gt;&lt;w:color w:val="272727" w:themeColor="text1" w:themeTint="D8"/&gt;&lt;w:szCs w:val="21"/&gt;&lt;/w:rPr&gt;&lt;/w:style&gt;&lt;w:style w:type="paragraph" w:styleId="Kop9"&gt;&lt;w:name w:val="heading 9"/&gt;&lt;w:basedOn w:val="Standaard"/&gt;&lt;w:next w:val="Standaard"/&gt;&lt;w:link w:val="Kop9Char"/&gt;&lt;w:uiPriority w:val="8"/&gt;&lt;w:semiHidden/&gt;&lt;w:unhideWhenUsed/&gt;&lt;w:qFormat/&gt;&lt;w:rsid w:val="00A92C80"/&gt;&lt;w:pPr&gt;&lt;w:keepNext/&gt;&lt;w:keepLines/&gt;&lt;w:spacing w:before="40" w:after="0"/&gt;&lt;w:outlineLvl w:val="8"/&gt;&lt;/w:pPr&gt;&lt;w:rPr&gt;&lt;w:rFonts w:asciiTheme="majorHAnsi" w:eastAsiaTheme="majorEastAsia" w:hAnsiTheme="majorHAnsi" w:cstheme="majorBidi"/&gt;&lt;w:i/&gt;&lt;w:iCs/&gt;&lt;w:color w:val="272727" w:themeColor="text1" w:themeTint="D8"/&gt;&lt;w:szCs w:val="21"/&gt;&lt;/w:rPr&gt;&lt;/w:style&gt;&lt;w:style w:type="character" w:default="1" w:styleId="Standaardalinea-lettertype"&gt;&lt;w:name w:val="Default Paragraph Font"/&gt;&lt;w:uiPriority w:val="1"/&gt;&lt;w:semiHidden/&gt;&lt;w:unhideWhenUsed/&gt;&lt;/w:style&gt;&lt;w:style w:type="table" w:default="1" w:styleId="Standaardtabel"&gt;&lt;w:name w:val="Normal Table"/&gt;&lt;w:uiPriority w:val="99"/&gt;&lt;w:semiHidden/&gt;&lt;w:unhideWhenUsed/&gt;&lt;w:tblPr&gt;&lt;w:tblInd w:w="0" w:type="dxa"/&gt;&lt;w:tblCellMar&gt;&lt;w:top w:w="0" w:type="dxa"/&gt;&lt;w:left w:w="108" w:type="dxa"/&gt;&lt;w:bottom w:w="0" w:type="dxa"/&gt;&lt;w:right w:w="108" w:type="dxa"/&gt;&lt;/w:tblCellMar&gt;&lt;/w:tblPr&gt;&lt;/w:style&gt;&lt;w:style w:type="numbering" w:default="1" w:styleId="Geenlijst"&gt;&lt;w:name w:val="No List"/&gt;&lt;w:uiPriority w:val="99"/&gt;&lt;w:semiHidden/&gt;&lt;w:unhideWhenUsed/&gt;&lt;/w:style&gt;&lt;w:style w:type="table" w:styleId="Tabelraster"&gt;&lt;w:name w:val="Table Grid"/&gt;&lt;w:basedOn w:val="Standaardtabel"/&gt;&lt;w:uiPriority w:val="39"/&gt;&lt;w:pPr&gt;&lt;w:spacing w:after="0"/&gt;&lt;/w:pPr&gt;&lt;w:tblPr&gt;&lt;w:tblBorders&gt;&lt;w:top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w:customStyle="1" w:styleId="Hosttabel"&gt;&lt;w:name w:val="Hosttabel"/&gt;&lt;w:basedOn w:val="Standaardtabel"/&gt;&lt;w:uiPriority w:val="99"/&gt;&lt;w:tblPr&gt;&lt;w:jc w:val="center"/&gt;&lt;w:tblCellMar&gt;&lt;w:left w:w="0" w:type="dxa"/&gt;&lt;w:right w:w="0" w:type="dxa"/&gt;&lt;/w:tblCellMar&gt;&lt;/w:tblPr&gt;&lt;w:trPr&gt;&lt;w:jc w:val="center"/&gt;&lt;/w:trPr&gt;&lt;/w:style&gt;&lt;w:style w:type="paragraph" w:styleId="Ballontekst"&gt;&lt;w:name w:val="Balloon Text"/&gt;&lt;w:basedOn w:val="Standaard"/&gt;&lt;w:link w:val="BallontekstChar"/&gt;&lt;w:uiPriority w:val="99"/&gt;&lt;w:semiHidden/&gt;&lt;w:unhideWhenUsed/&gt;&lt;w:pPr&gt;&lt;w:spacing w:after="0"/&gt;&lt;/w:pPr&gt;&lt;w:rPr&gt;&lt;w:rFonts w:ascii="Segoe UI" w:hAnsi="Segoe UI" w:cs="Segoe UI"/&gt;&lt;/w:rPr&gt;&lt;/w:style&gt;&lt;w:style w:type="character" w:customStyle="1" w:styleId="BallontekstChar"&gt;&lt;w:name w:val="Ballontekst Char"/&gt;&lt;w:basedOn w:val="Standaardalinea-lettertype"/&gt;&lt;w:link w:val="Ballontekst"/&gt;&lt;w:uiPriority w:val="99"/&gt;&lt;w:semiHidden/&gt;&lt;w:rPr&gt;&lt;w:rFonts w:ascii="Segoe UI" w:hAnsi="Segoe UI" w:cs="Segoe UI"/&gt;&lt;w:sz w:val="18"/&gt;&lt;/w:rPr&gt;&lt;/w:style&gt;&lt;w:style w:type="paragraph" w:customStyle="1" w:styleId="Blokkoptekst"&gt;&lt;w:name w:val="Blokkoptekst"/&gt;&lt;w:basedOn w:val="Standaard"/&gt;&lt;w:uiPriority w:val="1"/&gt;&lt;w:qFormat/&gt;&lt;w:rsid w:val="00CD4ED2"/&gt;&lt;w:pPr&gt;&lt;w:spacing w:before="720" w:after="180" w:line="240" w:lineRule="auto"/&gt;&lt;w:ind w:left="504" w:right="504"/&gt;&lt;w:contextualSpacing/&gt;&lt;/w:pPr&gt;&lt;w:rPr&gt;&lt;w:rFonts w:asciiTheme="majorHAnsi" w:eastAsiaTheme="majorEastAsia" w:hAnsiTheme="majorHAnsi" w:cstheme="majorBidi"/&gt;&lt;w:color w:val="FFFFFF" w:themeColor="background1"/&gt;&lt;w:sz w:val="36"/&gt;&lt;w:szCs w:val="20"/&gt;&lt;/w:rPr&gt;&lt;/w:style&gt;&lt;w:style w:type="paragraph" w:styleId="Bloktekst"&gt;&lt;w:name w:val="Block Text"/&gt;&lt;w:basedOn w:val="Standaard"/&gt;&lt;w:uiPriority w:val="2"/&gt;&lt;w:unhideWhenUsed/&gt;&lt;w:qFormat/&gt;&lt;w:rsid w:val="00712321"/&gt;&lt;w:pPr&gt;&lt;w:spacing w:line="252" w:lineRule="auto"/&gt;&lt;w:ind w:left="504" w:right="504"/&gt;&lt;/w:pPr&gt;&lt;w:rPr&gt;&lt;w:color w:val="FFFFFF" w:themeColor="background1"/&gt;&lt;/w:rPr&gt;&lt;/w:style&gt;&lt;w:style w:type="character" w:styleId="Tekstvantijdelijkeaanduiding"&gt;&lt;w:name w:val="Placeholder Text"/&gt;&lt;w:basedOn w:val="Standaardalinea-lettertype"/&gt;&lt;w:uiPriority w:val="99"/&gt;&lt;w:semiHidden/&gt;&lt;w:rPr&gt;&lt;w:color w:val="808080"/&gt;&lt;/w:rPr&gt;&lt;/w:style&gt;&lt;w:style w:type="paragraph" w:customStyle="1" w:styleId="Ontvanger"&gt;&lt;w:name w:val="Ontvanger"/&gt;&lt;w:basedOn w:val="Standaard"/&gt;&lt;w:uiPriority w:val="4"/&gt;&lt;w:qFormat/&gt;&lt;w:rsid w:val="00D91EF3"/&gt;&lt;w:pPr&gt;&lt;w:spacing w:after="0" w:line="288" w:lineRule="auto"/&gt;&lt;w:ind w:left="4320"/&gt;&lt;w:contextualSpacing/&gt;&lt;/w:pPr&gt;&lt;w:rPr&gt;&lt;w:color w:val="595959" w:themeColor="text1" w:themeTint="A6"/&gt;&lt;/w:rPr&gt;&lt;/w:style&gt;&lt;w:style w:type="paragraph" w:customStyle="1" w:styleId="Adresvanafzender"&gt;&lt;w:name w:val="Adres van afzender"/&gt;&lt;w:basedOn w:val="Standaard"/&gt;&lt;w:uiPriority w:val="3"/&gt;&lt;w:qFormat/&gt;&lt;w:pPr&gt;&lt;w:spacing w:after="0" w:line="288" w:lineRule="auto"/&gt;&lt;/w:pPr&gt;&lt;w:rPr&gt;&lt;w:color w:val="595959" w:themeColor="text1" w:themeTint="A6"/&gt;&lt;/w:rPr&gt;&lt;/w:style&gt;&lt;w:style w:type="paragraph" w:styleId="Titel"&gt;&lt;w:name w:val="Title"/&gt;&lt;w:basedOn w:val="Standaard"/&gt;&lt;w:link w:val="TitelChar"/&gt;&lt;w:uiPriority w:val="5"/&gt;&lt;w:qFormat/&gt;&lt;w:rsid w:val="007C13C6"/&gt;&lt;w:pPr&gt;&lt;w:spacing w:after="60" w:line="228" w:lineRule="auto"/&gt;&lt;/w:pPr&gt;&lt;w:rPr&gt;&lt;w:rFonts w:asciiTheme="majorHAnsi" w:eastAsiaTheme="majorEastAsia" w:hAnsiTheme="majorHAnsi" w:cstheme="majorBidi"/&gt;&lt;w:b/&gt;&lt;w:bCs/&gt;&lt;w:color w:val="595959" w:themeColor="text1" w:themeTint="A6"/&gt;&lt;w:kern w:val="28"/&gt;&lt;w:sz w:val="44"/&gt;&lt;/w:rPr&gt;&lt;/w:style&gt;&lt;w:style w:type="character" w:customStyle="1" w:styleId="TitelChar"&gt;&lt;w:name w:val="Titel Char"/&gt;&lt;w:basedOn w:val="Standaardalinea-lettertype"/&gt;&lt;w:link w:val="Titel"/&gt;&lt;w:uiPriority w:val="5"/&gt;&lt;w:rsid w:val="007C13C6"/&gt;&lt;w:rPr&gt;&lt;w:rFonts w:asciiTheme="majorHAnsi" w:eastAsiaTheme="majorEastAsia" w:hAnsiTheme="majorHAnsi" w:cstheme="majorBidi"/&gt;&lt;w:b/&gt;&lt;w:bCs/&gt;&lt;w:color w:val="595959" w:themeColor="text1" w:themeTint="A6"/&gt;&lt;w:kern w:val="28"/&gt;&lt;w:sz w:val="44"/&gt;&lt;/w:rPr&gt;&lt;/w:style&gt;&lt;w:style w:type="paragraph" w:styleId="Ondertitel"&gt;&lt;w:name w:val="Subtitle"/&gt;&lt;w:basedOn w:val="Standaard"/&gt;&lt;w:link w:val="OndertitelChar"/&gt;&lt;w:uiPriority w:val="6"/&gt;&lt;w:qFormat/&gt;&lt;w:rsid w:val="0037743C"/&gt;&lt;w:pPr&gt;&lt;w:numPr&gt;&lt;w:ilvl w:val="1"/&gt;&lt;/w:numPr&gt;&lt;w:spacing w:after="240"/&gt;&lt;w:contextualSpacing/&gt;&lt;/w:pPr&gt;&lt;w:rPr&gt;&lt;w:color w:val="2B7471" w:themeColor="accent1" w:themeShade="80"/&gt;&lt;/w:rPr&gt;&lt;/w:style&gt;&lt;w:style w:type="character" w:customStyle="1" w:styleId="OndertitelChar"&gt;&lt;w:name w:val="Ondertitel Char"/&gt;&lt;w:basedOn w:val="Standaardalinea-lettertype"/&gt;&lt;w:link w:val="Ondertitel"/&gt;&lt;w:uiPriority w:val="6"/&gt;&lt;w:rsid w:val="00555FE1"/&gt;&lt;w:rPr&gt;&lt;w:color w:val="2B7471" w:themeColor="accent1" w:themeShade="80"/&gt;&lt;/w:rPr&gt;&lt;/w:style&gt;&lt;w:style w:type="character" w:customStyle="1" w:styleId="Kop1Char"&gt;&lt;w:name w:val="Kop 1 Char"/&gt;&lt;w:basedOn w:val="Standaardalinea-lettertype"/&gt;&lt;w:link w:val="Kop1"/&gt;&lt;w:uiPriority w:val="8"/&gt;&lt;w:rsid w:val="00555FE1"/&gt;&lt;w:rPr&gt;&lt;w:rFonts w:asciiTheme="majorHAnsi" w:eastAsiaTheme="majorEastAsia" w:hAnsiTheme="majorHAnsi" w:cstheme="majorBidi"/&gt;&lt;w:color w:val="2B7471" w:themeColor="accent1" w:themeShade="80"/&gt;&lt;w:sz w:val="30"/&gt;&lt;/w:rPr&gt;&lt;/w:style&gt;&lt;w:style w:type="character" w:customStyle="1" w:styleId="Kop2Char"&gt;&lt;w:name w:val="Kop 2 Char"/&gt;&lt;w:basedOn w:val="Standaardalinea-lettertype"/&gt;&lt;w:link w:val="Kop2"/&gt;&lt;w:uiPriority w:val="8"/&gt;&lt;w:rsid w:val="00555FE1"/&gt;&lt;w:rPr&gt;&lt;w:rFonts w:asciiTheme="majorHAnsi" w:eastAsiaTheme="majorEastAsia" w:hAnsiTheme="majorHAnsi" w:cstheme="majorBidi"/&gt;&lt;w:b/&gt;&lt;w:bCs/&gt;&lt;/w:rPr&gt;&lt;/w:style&gt;&lt;w:style w:type="paragraph" w:styleId="Citaat"&gt;&lt;w:name w:val="Quote"/&gt;&lt;w:basedOn w:val="Standaard"/&gt;&lt;w:link w:val="CitaatChar"/&gt;&lt;w:uiPriority w:val="12"/&gt;&lt;w:unhideWhenUsed/&gt;&lt;w:qFormat/&gt;&lt;w:rsid w:val="00751AA2"/&gt;&lt;w:pPr&gt;&lt;w:pBdr&gt;&lt;w:top w:val="single" w:sz="2" w:space="24" w:color="2B7471" w:themeColor="accent1" w:themeShade="80"/&gt;&lt;w:left w:val="single" w:sz="2" w:space="20" w:color="2B7471" w:themeColor="accent1" w:themeShade="80"/&gt;&lt;w:bottom w:val="single" w:sz="2" w:space="24" w:color="2B7471" w:themeColor="accent1" w:themeShade="80"/&gt;&lt;w:right w:val="single" w:sz="2" w:space="20" w:color="2B7471" w:themeColor="accent1" w:themeShade="80"/&gt;&lt;/w:pBdr&gt;&lt;w:shd w:val="clear" w:color="auto" w:fill="2B7471" w:themeFill="accent1" w:themeFillShade="80"/&gt;&lt;w:spacing w:after="480"/&gt;&lt;w:ind w:left="432" w:right="432"/&gt;&lt;w:contextualSpacing/&gt;&lt;/w:pPr&gt;&lt;w:rPr&gt;&lt;w:rFonts w:asciiTheme="majorHAnsi" w:eastAsiaTheme="majorEastAsia" w:hAnsiTheme="majorHAnsi" w:cstheme="majorBidi"/&gt;&lt;w:color w:val="FFFFFF" w:themeColor="background1"/&gt;&lt;/w:rPr&gt;&lt;/w:style&gt;&lt;w:style w:type="character" w:customStyle="1" w:styleId="CitaatChar"&gt;&lt;w:name w:val="Citaat Char"/&gt;&lt;w:basedOn w:val="Standaardalinea-lettertype"/&gt;&lt;w:link w:val="Citaat"/&gt;&lt;w:uiPriority w:val="12"/&gt;&lt;w:rsid w:val="00555FE1"/&gt;&lt;w:rPr&gt;&lt;w:rFonts w:asciiTheme="majorHAnsi" w:eastAsiaTheme="majorEastAsia" w:hAnsiTheme="majorHAnsi" w:cstheme="majorBidi"/&gt;&lt;w:color w:val="FFFFFF" w:themeColor="background1"/&gt;&lt;w:shd w:val="clear" w:color="auto" w:fill="2B7471" w:themeFill="accent1" w:themeFillShade="80"/&gt;&lt;/w:rPr&gt;&lt;/w:style&gt;&lt;w:style w:type="paragraph" w:styleId="Lijstopsomteken"&gt;&lt;w:name w:val="List Bullet"/&gt;&lt;w:basedOn w:val="Standaard"/&gt;&lt;w:uiPriority w:val="10"/&gt;&lt;w:unhideWhenUsed/&gt;&lt;w:qFormat/&gt;&lt;w:pPr&gt;&lt;w:numPr&gt;&lt;w:numId w:val="14"/&gt;&lt;/w:numPr&gt;&lt;w:tabs&gt;&lt;w:tab w:val="left" w:pos="360"/&gt;&lt;/w:tabs&gt;&lt;w:spacing w:after="120"/&gt;&lt;/w:pPr&gt;&lt;w:rPr&gt;&lt;w:color w:val="323232" w:themeColor="text2"/&gt;&lt;/w:rPr&gt;&lt;/w:style&gt;&lt;w:style w:type="paragraph" w:customStyle="1" w:styleId="Contactgegevens"&gt;&lt;w:name w:val="Contactgegevens"/&gt;&lt;w:basedOn w:val="Standaard"/&gt;&lt;w:uiPriority w:val="13"/&gt;&lt;w:qFormat/&gt;&lt;w:pPr&gt;&lt;w:spacing w:after="0"/&gt;&lt;/w:pPr&gt;&lt;/w:style&gt;&lt;w:style w:type="paragraph" w:customStyle="1" w:styleId="Website"&gt;&lt;w:name w:val="Website"/&gt;&lt;w:basedOn w:val="Standaard"/&gt;&lt;w:next w:val="Standaard"/&gt;&lt;w:uiPriority w:val="14"/&gt;&lt;w:qFormat/&gt;&lt;w:pPr&gt;&lt;w:spacing w:before="120"/&gt;&lt;/w:pPr&gt;&lt;w:rPr&gt;&lt;w:color w:val="2B7471" w:themeColor="accent1" w:themeShade="80"/&gt;&lt;/w:rPr&gt;&lt;/w:style&gt;&lt;w:style w:type="character" w:customStyle="1" w:styleId="Kop3Char"&gt;&lt;w:name w:val="Kop 3 Char"/&gt;&lt;w:basedOn w:val="Standaardalinea-lettertype"/&gt;&lt;w:link w:val="Kop3"/&gt;&lt;w:uiPriority w:val="8"/&gt;&lt;w:semiHidden/&gt;&lt;w:rsid w:val="00555FE1"/&gt;&lt;w:rPr&gt;&lt;w:rFonts w:asciiTheme="majorHAnsi" w:eastAsiaTheme="majorEastAsia" w:hAnsiTheme="majorHAnsi" w:cstheme="majorBidi"/&gt;&lt;w:b/&gt;&lt;w:bCs/&gt;&lt;w:color w:val="2B7471" w:themeColor="accent1" w:themeShade="80"/&gt;&lt;/w:rPr&gt;&lt;/w:style&gt;&lt;w:style w:type="paragraph" w:styleId="Lijstnummering"&gt;&lt;w:name w:val="List Number"/&gt;&lt;w:basedOn w:val="Standaard"/&gt;&lt;w:uiPriority w:val="11"/&gt;&lt;w:unhideWhenUsed/&gt;&lt;w:pPr&gt;&lt;w:numPr&gt;&lt;w:numId w:val="4"/&gt;&lt;/w:numPr&gt;&lt;w:tabs&gt;&lt;w:tab w:val="left" w:pos="360"/&gt;&lt;/w:tabs&gt;&lt;w:spacing w:after="120"/&gt;&lt;/w:pPr&gt;&lt;/w:style&gt;&lt;w:style w:type="character" w:customStyle="1" w:styleId="Kop4Char"&gt;&lt;w:name w:val="Kop 4 Char"/&gt;&lt;w:basedOn w:val="Standaardalinea-lettertype"/&gt;&lt;w:link w:val="Kop4"/&gt;&lt;w:uiPriority w:val="8"/&gt;&lt;w:semiHidden/&gt;&lt;w:rsid w:val="00555FE1"/&gt;&lt;w:rPr&gt;&lt;w:rFonts w:asciiTheme="majorHAnsi" w:eastAsiaTheme="majorEastAsia" w:hAnsiTheme="majorHAnsi" w:cstheme="majorBidi"/&gt;&lt;w:i/&gt;&lt;w:iCs/&gt;&lt;w:color w:val="2B7471" w:themeColor="accent1" w:themeShade="80"/&gt;&lt;/w:rPr&gt;&lt;/w:style&gt;&lt;w:style w:type="character" w:customStyle="1" w:styleId="Kop5Char"&gt;&lt;w:name w:val="Kop 5 Char"/&gt;&lt;w:basedOn w:val="Standaardalinea-lettertype"/&gt;&lt;w:link w:val="Kop5"/&gt;&lt;w:uiPriority w:val="8"/&gt;&lt;w:semiHidden/&gt;&lt;w:rsid w:val="00555FE1"/&gt;&lt;w:rPr&gt;&lt;w:rFonts w:asciiTheme="majorHAnsi" w:eastAsiaTheme="majorEastAsia" w:hAnsiTheme="majorHAnsi" w:cstheme="majorBidi"/&gt;&lt;w:color w:val="2B7471" w:themeColor="accent1" w:themeShade="80"/&gt;&lt;/w:rPr&gt;&lt;/w:style&gt;&lt;w:style w:type="character" w:customStyle="1" w:styleId="Kop6Char"&gt;&lt;w:name w:val="Kop 6 Char"/&gt;&lt;w:basedOn w:val="Standaardalinea-lettertype"/&gt;&lt;w:link w:val="Kop6"/&gt;&lt;w:uiPriority w:val="8"/&gt;&lt;w:semiHidden/&gt;&lt;w:rsid w:val="00555FE1"/&gt;&lt;w:rPr&gt;&lt;w:rFonts w:asciiTheme="majorHAnsi" w:eastAsiaTheme="majorEastAsia" w:hAnsiTheme="majorHAnsi" w:cstheme="majorBidi"/&gt;&lt;w:color w:val="2B7370" w:themeColor="accent1" w:themeShade="7F"/&gt;&lt;/w:rPr&gt;&lt;/w:style&gt;&lt;w:style w:type="character" w:styleId="Intensievebenadrukking"&gt;&lt;w:name w:val="Intense Emphasis"/&gt;&lt;w:basedOn w:val="Standaardalinea-lettertype"/&gt;&lt;w:uiPriority w:val="21"/&gt;&lt;w:semiHidden/&gt;&lt;w:unhideWhenUsed/&gt;&lt;w:qFormat/&gt;&lt;w:rPr&gt;&lt;w:i/&gt;&lt;w:iCs/&gt;&lt;w:color w:val="2B7471" w:themeColor="accent1" w:themeShade="80"/&gt;&lt;/w:rPr&gt;&lt;/w:style&gt;&lt;w:style w:type="paragraph" w:styleId="Duidelijkcitaat"&gt;&lt;w:name w:val="Intense Quote"/&gt;&lt;w:basedOn w:val="Standaard"/&gt;&lt;w:next w:val="Standaard"/&gt;&lt;w:link w:val="DuidelijkcitaatChar"/&gt;&lt;w:uiPriority w:val="30"/&gt;&lt;w:semiHidden/&gt;&lt;w:unhideWhenUsed/&gt;&lt;w:qFormat/&gt;&lt;w:pPr&gt;&lt;w:spacing w:before="360" w:after="360"/&gt;&lt;w:contextualSpacing/&gt;&lt;/w:pPr&gt;&lt;w:rPr&gt;&lt;w:i/&gt;&lt;w:iCs/&gt;&lt;w:color w:val="2B7471" w:themeColor="accent1" w:themeShade="80"/&gt;&lt;/w:rPr&gt;&lt;/w:style&gt;&lt;w:style w:type="character" w:customStyle="1" w:styleId="DuidelijkcitaatChar"&gt;&lt;w:name w:val="Duidelijk citaat Char"/&gt;&lt;w:basedOn w:val="Standaardalinea-lettertype"/&gt;&lt;w:link w:val="Duidelijkcitaat"/&gt;&lt;w:uiPriority w:val="30"/&gt;&lt;w:semiHidden/&gt;&lt;w:rPr&gt;&lt;w:i/&gt;&lt;w:iCs/&gt;&lt;w:color w:val="2B7471" w:themeColor="accent1" w:themeShade="80"/&gt;&lt;/w:rPr&gt;&lt;/w:style&gt;&lt;w:style w:type="character" w:styleId="Intensieveverwijzing"&gt;&lt;w:name w:val="Intense Reference"/&gt;&lt;w:basedOn w:val="Standaardalinea-lettertype"/&gt;&lt;w:uiPriority w:val="32"/&gt;&lt;w:semiHidden/&gt;&lt;w:unhideWhenUsed/&gt;&lt;w:qFormat/&gt;&lt;w:rPr&gt;&lt;w:b/&gt;&lt;w:bCs/&gt;&lt;w:caps w:val="0"/&gt;&lt;w:smallCaps/&gt;&lt;w:color w:val="2B7471" w:themeColor="accent1" w:themeShade="80"/&gt;&lt;w:spacing w:val="5"/&gt;&lt;/w:rPr&gt;&lt;/w:style&gt;&lt;w:style w:type="paragraph" w:styleId="Kopvaninhoudsopgave"&gt;&lt;w:name w:val="TOC Heading"/&gt;&lt;w:basedOn w:val="Kop1"/&gt;&lt;w:next w:val="Standaard"/&gt;&lt;w:uiPriority w:val="39"/&gt;&lt;w:semiHidden/&gt;&lt;w:unhideWhenUsed/&gt;&lt;w:qFormat/&gt;&lt;w:pPr&gt;&lt;w:spacing w:before="240" w:after="0" w:line="276" w:lineRule="auto"/&gt;&lt;w:outlineLvl w:val="9"/&gt;&lt;/w:pPr&gt;&lt;w:rPr&gt;&lt;w:sz w:val="32"/&gt;&lt;w:szCs w:val="32"/&gt;&lt;/w:rPr&gt;&lt;/w:style&gt;&lt;w:style w:type="paragraph" w:styleId="Bibliografie"&gt;&lt;w:name w:val="Bibliography"/&gt;&lt;w:basedOn w:val="Standaard"/&gt;&lt;w:next w:val="Standaard"/&gt;&lt;w:uiPriority w:val="37"/&gt;&lt;w:semiHidden/&gt;&lt;w:unhideWhenUsed/&gt;&lt;w:rsid w:val="00A92C80"/&gt;&lt;/w:style&gt;&lt;w:style w:type="paragraph" w:styleId="Plattetekst"&gt;&lt;w:name w:val="Body Text"/&gt;&lt;w:basedOn w:val="Standaard"/&gt;&lt;w:link w:val="PlattetekstChar"/&gt;&lt;w:uiPriority w:val="99"/&gt;&lt;w:semiHidden/&gt;&lt;w:unhideWhenUsed/&gt;&lt;w:rsid w:val="00A92C80"/&gt;&lt;w:pPr&gt;&lt;w:spacing w:after="120"/&gt;&lt;/w:pPr&gt;&lt;/w:style&gt;&lt;w:style w:type="character" w:customStyle="1" w:styleId="PlattetekstChar"&gt;&lt;w:name w:val="Platte tekst Char"/&gt;&lt;w:basedOn w:val="Standaardalinea-lettertype"/&gt;&lt;w:link w:val="Plattetekst"/&gt;&lt;w:uiPriority w:val="99"/&gt;&lt;w:semiHidden/&gt;&lt;w:rsid w:val="00A92C80"/&gt;&lt;/w:style&gt;&lt;w:style w:type="paragraph" w:styleId="Plattetekst2"&gt;&lt;w:name w:val="Body Text 2"/&gt;&lt;w:basedOn w:val="Standaard"/&gt;&lt;w:link w:val="Plattetekst2Char"/&gt;&lt;w:uiPriority w:val="99"/&gt;&lt;w:semiHidden/&gt;&lt;w:unhideWhenUsed/&gt;&lt;w:rsid w:val="00A92C80"/&gt;&lt;w:pPr&gt;&lt;w:spacing w:after="120" w:line="480" w:lineRule="auto"/&gt;&lt;/w:pPr&gt;&lt;/w:style&gt;&lt;w:style w:type="character" w:customStyle="1" w:styleId="Plattetekst2Char"&gt;&lt;w:name w:val="Platte tekst 2 Char"/&gt;&lt;w:basedOn w:val="Standaardalinea-lettertype"/&gt;&lt;w:link w:val="Plattetekst2"/&gt;&lt;w:uiPriority w:val="99"/&gt;&lt;w:semiHidden/&gt;&lt;w:rsid w:val="00A92C80"/&gt;&lt;/w:style&gt;&lt;w:style w:type="paragraph" w:styleId="Plattetekst3"&gt;&lt;w:name w:val="Body Text 3"/&gt;&lt;w:basedOn w:val="Standaard"/&gt;&lt;w:link w:val="Plattetekst3Char"/&gt;&lt;w:uiPriority w:val="99"/&gt;&lt;w:semiHidden/&gt;&lt;w:unhideWhenUsed/&gt;&lt;w:rsid w:val="00A92C80"/&gt;&lt;w:pPr&gt;&lt;w:spacing w:after="120"/&gt;&lt;/w:pPr&gt;&lt;w:rPr&gt;&lt;w:szCs w:val="16"/&gt;&lt;/w:rPr&gt;&lt;/w:style&gt;&lt;w:style w:type="character" w:customStyle="1" w:styleId="Plattetekst3Char"&gt;&lt;w:name w:val="Platte tekst 3 Char"/&gt;&lt;w:basedOn w:val="Standaardalinea-lettertype"/&gt;&lt;w:link w:val="Plattetekst3"/&gt;&lt;w:uiPriority w:val="99"/&gt;&lt;w:semiHidden/&gt;&lt;w:rsid w:val="00A92C80"/&gt;&lt;w:rPr&gt;&lt;w:szCs w:val="16"/&gt;&lt;/w:rPr&gt;&lt;/w:style&gt;&lt;w:style w:type="paragraph" w:styleId="Platteteksteersteinspringing"&gt;&lt;w:name w:val="Body Text First Indent"/&gt;&lt;w:basedOn w:val="Plattetekst"/&gt;&lt;w:link w:val="PlatteteksteersteinspringingChar"/&gt;&lt;w:uiPriority w:val="99"/&gt;&lt;w:semiHidden/&gt;&lt;w:unhideWhenUsed/&gt;&lt;w:rsid w:val="00A92C80"/&gt;&lt;w:pPr&gt;&lt;w:spacing w:after="160"/&gt;&lt;w:ind w:firstLine="360"/&gt;&lt;/w:pPr&gt;&lt;/w:style&gt;&lt;w:style w:type="character" w:customStyle="1" w:styleId="PlatteteksteersteinspringingChar"&gt;&lt;w:name w:val="Platte tekst eerste inspringing Char"/&gt;&lt;w:basedOn w:val="PlattetekstChar"/&gt;&lt;w:link w:val="Platteteksteersteinspringing"/&gt;&lt;w:uiPriority w:val="99"/&gt;&lt;w:semiHidden/&gt;&lt;w:rsid w:val="00A92C80"/&gt;&lt;/w:style&gt;&lt;w:style w:type="paragraph" w:styleId="Plattetekstinspringen"&gt;&lt;w:name w:val="Body Text Indent"/&gt;&lt;w:basedOn w:val="Standaard"/&gt;&lt;w:link w:val="PlattetekstinspringenChar"/&gt;&lt;w:uiPriority w:val="99"/&gt;&lt;w:semiHidden/&gt;&lt;w:unhideWhenUsed/&gt;&lt;w:rsid w:val="00A92C80"/&gt;&lt;w:pPr&gt;&lt;w:spacing w:after="120"/&gt;&lt;w:ind w:left="360"/&gt;&lt;/w:pPr&gt;&lt;/w:style&gt;&lt;w:style w:type="character" w:customStyle="1" w:styleId="PlattetekstinspringenChar"&gt;&lt;w:name w:val="Platte tekst inspringen Char"/&gt;&lt;w:basedOn w:val="Standaardalinea-lettertype"/&gt;&lt;w:link w:val="Plattetekstinspringen"/&gt;&lt;w:uiPriority w:val="99"/&gt;&lt;w:semiHidden/&gt;&lt;w:rsid w:val="00A92C80"/&gt;&lt;/w:style&gt;&lt;w:style w:type="paragraph" w:styleId="Platteteksteersteinspringing2"&gt;&lt;w:name w:val="Body Text First Indent 2"/&gt;&lt;w:basedOn w:val="Plattetekstinspringen"/&gt;&lt;w:link w:val="Platteteksteersteinspringing2Char"/&gt;&lt;w:uiPriority w:val="99"/&gt;&lt;w:semiHidden/&gt;&lt;w:unhideWhenUsed/&gt;&lt;w:rsid w:val="00A92C80"/&gt;&lt;w:pPr&gt;&lt;w:spacing w:after="160"/&gt;&lt;w:ind w:firstLine="360"/&gt;&lt;/w:pPr&gt;&lt;/w:style&gt;&lt;w:style w:type="character" w:customStyle="1" w:styleId="Platteteksteersteinspringing2Char"&gt;&lt;w:name w:val="Platte tekst eerste inspringing 2 Char"/&gt;&lt;w:basedOn w:val="PlattetekstinspringenChar"/&gt;&lt;w:link w:val="Platteteksteersteinspringing2"/&gt;&lt;w:uiPriority w:val="99"/&gt;&lt;w:semiHidden/&gt;&lt;w:rsid w:val="00A92C80"/&gt;&lt;/w:style&gt;&lt;w:style w:type="paragraph" w:styleId="Plattetekstinspringen2"&gt;&lt;w:name w:val="Body Text Indent 2"/&gt;&lt;w:basedOn w:val="Standaard"/&gt;&lt;w:link w:val="Plattetekstinspringen2Char"/&gt;&lt;w:uiPriority w:val="99"/&gt;&lt;w:semiHidden/&gt;&lt;w:unhideWhenUsed/&gt;&lt;w:rsid w:val="00A92C80"/&gt;&lt;w:pPr&gt;&lt;w:spacing w:after="120" w:line="480" w:lineRule="auto"/&gt;&lt;w:ind w:left="360"/&gt;&lt;/w:pPr&gt;&lt;/w:style&gt;&lt;w:style w:type="character" w:customStyle="1" w:styleId="Plattetekstinspringen2Char"&gt;&lt;w:name w:val="Platte tekst inspringen 2 Char"/&gt;&lt;w:basedOn w:val="Standaardalinea-lettertype"/&gt;&lt;w:link w:val="Plattetekstinspringen2"/&gt;&lt;w:uiPriority w:val="99"/&gt;&lt;w:semiHidden/&gt;&lt;w:rsid w:val="00A92C80"/&gt;&lt;/w:style&gt;&lt;w:style w:type="paragraph" w:styleId="Plattetekstinspringen3"&gt;&lt;w:name w:val="Body Text Indent 3"/&gt;&lt;w:basedOn w:val="Standaard"/&gt;&lt;w:link w:val="Plattetekstinspringen3Char"/&gt;&lt;w:uiPriority w:val="99"/&gt;&lt;w:semiHidden/&gt;&lt;w:unhideWhenUsed/&gt;&lt;w:rsid w:val="00A92C80"/&gt;&lt;w:pPr&gt;&lt;w:spacing w:after="120"/&gt;&lt;w:ind w:left="360"/&gt;&lt;/w:pPr&gt;&lt;w:rPr&gt;&lt;w:szCs w:val="16"/&gt;&lt;/w:rPr&gt;&lt;/w:style&gt;&lt;w:style w:type="character" w:customStyle="1" w:styleId="Plattetekstinspringen3Char"&gt;&lt;w:name w:val="Platte tekst inspringen 3 Char"/&gt;&lt;w:basedOn w:val="Standaardalinea-lettertype"/&gt;&lt;w:link w:val="Plattetekstinspringen3"/&gt;&lt;w:uiPriority w:val="99"/&gt;&lt;w:semiHidden/&gt;&lt;w:rsid w:val="00A92C80"/&gt;&lt;w:rPr&gt;&lt;w:szCs w:val="16"/&gt;&lt;/w:rPr&gt;&lt;/w:style&gt;&lt;w:style w:type="character" w:styleId="Titelvanboek"&gt;&lt;w:name w:val="Book Title"/&gt;&lt;w:basedOn w:val="Standaardalinea-lettertype"/&gt;&lt;w:uiPriority w:val="33"/&gt;&lt;w:semiHidden/&gt;&lt;w:unhideWhenUsed/&gt;&lt;w:qFormat/&gt;&lt;w:rsid w:val="00A92C80"/&gt;&lt;w:rPr&gt;&lt;w:b/&gt;&lt;w:bCs/&gt;&lt;w:i/&gt;&lt;w:iCs/&gt;&lt;w:spacing w:val="5"/&gt;&lt;/w:rPr&gt;&lt;/w:style&gt;&lt;w:style w:type="paragraph" w:styleId="Bijschrift"&gt;&lt;w:name w:val="caption"/&gt;&lt;w:basedOn w:val="Standaard"/&gt;&lt;w:next w:val="Standaard"/&gt;&lt;w:uiPriority w:val="35"/&gt;&lt;w:semiHidden/&gt;&lt;w:unhideWhenUsed/&gt;&lt;w:qFormat/&gt;&lt;w:rsid w:val="00A92C80"/&gt;&lt;w:pPr&gt;&lt;w:spacing w:after="200" w:line="240" w:lineRule="auto"/&gt;&lt;/w:pPr&gt;&lt;w:rPr&gt;&lt;w:i/&gt;&lt;w:iCs/&gt;&lt;w:color w:val="323232" w:themeColor="text2"/&gt;&lt;w:szCs w:val="18"/&gt;&lt;/w:rPr&gt;&lt;/w:style&gt;&lt;w:style w:type="paragraph" w:styleId="Afsluiting"&gt;&lt;w:name w:val="Closing"/&gt;&lt;w:basedOn w:val="Standaard"/&gt;&lt;w:link w:val="AfsluitingChar"/&gt;&lt;w:uiPriority w:val="99"/&gt;&lt;w:semiHidden/&gt;&lt;w:unhideWhenUsed/&gt;&lt;w:rsid w:val="00A92C80"/&gt;&lt;w:pPr&gt;&lt;w:spacing w:after="0" w:line="240" w:lineRule="auto"/&gt;&lt;w:ind w:left="4320"/&gt;&lt;/w:pPr&gt;&lt;/w:style&gt;&lt;w:style w:type="character" w:customStyle="1" w:styleId="AfsluitingChar"&gt;&lt;w:name w:val="Afsluiting Char"/&gt;&lt;w:basedOn w:val="Standaardalinea-lettertype"/&gt;&lt;w:link w:val="Afsluiting"/&gt;&lt;w:uiPriority w:val="99"/&gt;&lt;w:semiHidden/&gt;&lt;w:rsid w:val="00A92C80"/&gt;&lt;/w:style&gt;&lt;w:style w:type="table" w:styleId="Kleurrijkraster"&gt;&lt;w:name w:val="Colorful Grid"/&gt;&lt;w:basedOn w:val="Standaardtabel"/&gt;&lt;w:uiPriority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w:fill="CCCCCC" w:themeFill="text1" w:themeFillTint="33"/&gt;&lt;/w:tcPr&gt;&lt;w:tblStylePr w:type="firstRow"&gt;&lt;w:rPr&gt;&lt;w:b/&gt;&lt;w:bCs/&gt;&lt;/w:rPr&gt;&lt;w:tblPr/&gt;&lt;w:tcPr&gt;&lt;w:shd w:val="clear" w:color="auto" w:fill="999999" w:themeFill="text1"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w:fill="999999" w:themeFill="text1" w:themeFillTint="66"/&gt;&lt;/w:tcPr&gt;&lt;/w:tblStylePr&gt;&lt;w:tblStylePr w:type="firstCol"&gt;&lt;w:rPr&gt;&lt;w:color w:val="FFFFFF" w:themeColor="background1"/&gt;&lt;/w:rPr&gt;&lt;w:tblPr/&gt;&lt;w:tcPr&gt;&lt;w:shd w:val="clear" w:color="auto" w:fill="000000" w:themeFill="text1" w:themeFillShade="BF"/&gt;&lt;/w:tcPr&gt;&lt;/w:tblStylePr&gt;&lt;w:tblStylePr w:type="lastCol"&gt;&lt;w:rPr&gt;&lt;w:color w:val="FFFFFF" w:themeColor="background1"/&gt;&lt;/w:rPr&gt;&lt;w:tblPr/&gt;&lt;w:tcPr&gt;&lt;w:shd w:val="clear" w:color="auto" w:fill="000000" w:themeFill="text1" w:themeFillShade="BF"/&gt;&lt;/w:tcPr&gt;&lt;/w:tblStylePr&gt;&lt;w:tblStylePr w:type="band1Vert"&gt;&lt;w:tblPr/&gt;&lt;w:tcPr&gt;&lt;w:shd w:val="clear" w:color="auto" w:fill="808080" w:themeFill="text1" w:themeFillTint="7F"/&gt;&lt;/w:tcPr&gt;&lt;/w:tblStylePr&gt;&lt;w:tblStylePr w:type="band1Horz"&gt;&lt;w:tblPr/&gt;&lt;w:tcPr&gt;&lt;w:shd w:val="clear" w:color="auto" w:fill="808080" w:themeFill="text1" w:themeFillTint="7F"/&gt;&lt;/w:tcPr&gt;&lt;/w:tblStylePr&gt;&lt;/w:style&gt;&lt;w:style w:type="table" w:styleId="Kleurrijkraster-accent1"&gt;&lt;w:name w:val="Colorful Grid Accent 1"/&gt;&lt;w:basedOn w:val="Standaardtabel"/&gt;&lt;w:uiPriority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w:fill="E3F4F4" w:themeFill="accent1" w:themeFillTint="33"/&gt;&lt;/w:tcPr&gt;&lt;w:tblStylePr w:type="firstRow"&gt;&lt;w:rPr&gt;&lt;w:b/&gt;&lt;w:bCs/&gt;&lt;/w:rPr&gt;&lt;w:tblPr/&gt;&lt;w:tcPr&gt;&lt;w:shd w:val="clear" w:color="auto" w:fill="C7EAE8" w:themeFill="accent1"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w:fill="C7EAE8" w:themeFill="accent1" w:themeFillTint="66"/&gt;&lt;/w:tcPr&gt;&lt;/w:tblStylePr&gt;&lt;w:tblStylePr w:type="firstCol"&gt;&lt;w:rPr&gt;&lt;w:color w:val="FFFFFF" w:themeColor="background1"/&gt;&lt;/w:rPr&gt;&lt;w:tblPr/&gt;&lt;w:tcPr&gt;&lt;w:shd w:val="clear" w:color="auto" w:fill="41ADA9" w:themeFill="accent1" w:themeFillShade="BF"/&gt;&lt;/w:tcPr&gt;&lt;/w:tblStylePr&gt;&lt;w:tblStylePr w:type="lastCol"&gt;&lt;w:rPr&gt;&lt;w:color w:val="FFFFFF" w:themeColor="background1"/&gt;&lt;/w:rPr&gt;&lt;w:tblPr/&gt;&lt;w:tcPr&gt;&lt;w:shd w:val="clear" w:color="auto" w:fill="41ADA9" w:themeFill="accent1" w:themeFillShade="BF"/&gt;&lt;/w:tcPr&gt;&lt;/w:tblStylePr&gt;&lt;w:tblStylePr w:type="band1Vert"&gt;&lt;w:tblPr/&gt;&lt;w:tcPr&gt;&lt;w:shd w:val="clear" w:color="auto" w:fill="B9E5E3" w:themeFill="accent1" w:themeFillTint="7F"/&gt;&lt;/w:tcPr&gt;&lt;/w:tblStylePr&gt;&lt;w:tblStylePr w:type="band1Horz"&gt;&lt;w:tblPr/&gt;&lt;w:tcPr&gt;&lt;w:shd w:val="clear" w:color="auto" w:fill="B9E5E3" w:themeFill="accent1" w:themeFillTint="7F"/&gt;&lt;/w:tcPr&gt;&lt;/w:tblStylePr&gt;&lt;/w:style&gt;&lt;w:style w:type="table" w:styleId="Kleurrijkraster-accent2"&gt;&lt;w:name w:val="Colorful Grid Accent 2"/&gt;&lt;w:basedOn w:val="Standaardtabel"/&gt;&lt;w:uiPriority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w:fill="FBF3DF" w:themeFill="accent2" w:themeFillTint="33"/&gt;&lt;/w:tcPr&gt;&lt;w:tblStylePr w:type="firstRow"&gt;&lt;w:rPr&gt;&lt;w:b/&gt;&lt;w:bCs/&gt;&lt;/w:rPr&gt;&lt;w:tblPr/&gt;&lt;w:tcPr&gt;&lt;w:shd w:val="clear" w:color="auto" w:fill="F7E8C1" w:themeFill="accent2"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w:fill="F7E8C1" w:themeFill="accent2" w:themeFillTint="66"/&gt;&lt;/w:tcPr&gt;&lt;/w:tblStylePr&gt;&lt;w:tblStylePr w:type="firstCol"&gt;&lt;w:rPr&gt;&lt;w:color w:val="FFFFFF" w:themeColor="background1"/&gt;&lt;/w:rPr&gt;&lt;w:tblPr/&gt;&lt;w:tcPr&gt;&lt;w:shd w:val="clear" w:color="auto" w:fill="E2A91A" w:themeFill="accent2" w:themeFillShade="BF"/&gt;&lt;/w:tcPr&gt;&lt;/w:tblStylePr&gt;&lt;w:tblStylePr w:type="lastCol"&gt;&lt;w:rPr&gt;&lt;w:color w:val="FFFFFF" w:themeColor="background1"/&gt;&lt;/w:rPr&gt;&lt;w:tblPr/&gt;&lt;w:tcPr&gt;&lt;w:shd w:val="clear" w:color="auto" w:fill="E2A91A" w:themeFill="accent2" w:themeFillShade="BF"/&gt;&lt;/w:tcPr&gt;&lt;/w:tblStylePr&gt;&lt;w:tblStylePr w:type="band1Vert"&gt;&lt;w:tblPr/&gt;&lt;w:tcPr&gt;&lt;w:shd w:val="clear" w:color="auto" w:fill="F6E2B2" w:themeFill="accent2" w:themeFillTint="7F"/&gt;&lt;/w:tcPr&gt;&lt;/w:tblStylePr&gt;&lt;w:tblStylePr w:type="band1Horz"&gt;&lt;w:tblPr/&gt;&lt;w:tcPr&gt;&lt;w:shd w:val="clear" w:color="auto" w:fill="F6E2B2" w:themeFill="accent2" w:themeFillTint="7F"/&gt;&lt;/w:tcPr&gt;&lt;/w:tblStylePr&gt;&lt;/w:style&gt;&lt;w:style w:type="table" w:styleId="Kleurrijkraster-accent3"&gt;&lt;w:name w:val="Colorful Grid Accent 3"/&gt;&lt;w:basedOn w:val="Standaardtabel"/&gt;&lt;w:uiPriority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w:fill="E7F4E0" w:themeFill="accent3" w:themeFillTint="33"/&gt;&lt;/w:tcPr&gt;&lt;w:tblStylePr w:type="firstRow"&gt;&lt;w:rPr&gt;&lt;w:b/&gt;&lt;w:bCs/&gt;&lt;/w:rPr&gt;&lt;w:tblPr/&gt;&lt;w:tcPr&gt;&lt;w:shd w:val="clear" w:color="auto" w:fill="D0E9C2" w:themeFill="accent3"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w:fill="D0E9C2" w:themeFill="accent3" w:themeFillTint="66"/&gt;&lt;/w:tcPr&gt;&lt;/w:tblStylePr&gt;&lt;w:tblStylePr w:type="firstCol"&gt;&lt;w:rPr&gt;&lt;w:color w:val="FFFFFF" w:themeColor="background1"/&gt;&lt;/w:rPr&gt;&lt;w:tblPr/&gt;&lt;w:tcPr&gt;&lt;w:shd w:val="clear" w:color="auto" w:fill="62A63C" w:themeFill="accent3" w:themeFillShade="BF"/&gt;&lt;/w:tcPr&gt;&lt;/w:tblStylePr&gt;&lt;w:tblStylePr w:type="lastCol"&gt;&lt;w:rPr&gt;&lt;w:color w:val="FFFFFF" w:themeColor="background1"/&gt;&lt;/w:rPr&gt;&lt;w:tblPr/&gt;&lt;w:tcPr&gt;&lt;w:shd w:val="clear" w:color="auto" w:fill="62A63C" w:themeFill="accent3" w:themeFillShade="BF"/&gt;&lt;/w:tcPr&gt;&lt;/w:tblStylePr&gt;&lt;w:tblStylePr w:type="band1Vert"&gt;&lt;w:tblPr/&gt;&lt;w:tcPr&gt;&lt;w:shd w:val="clear" w:color="auto" w:fill="C4E3B3" w:themeFill="accent3" w:themeFillTint="7F"/&gt;&lt;/w:tcPr&gt;&lt;/w:tblStylePr&gt;&lt;w:tblStylePr w:type="band1Horz"&gt;&lt;w:tblPr/&gt;&lt;w:tcPr&gt;&lt;w:shd w:val="clear" w:color="auto" w:fill="C4E3B3" w:themeFill="accent3" w:themeFillTint="7F"/&gt;&lt;/w:tcPr&gt;&lt;/w:tblStylePr&gt;&lt;/w:style&gt;&lt;w:style w:type="table" w:styleId="Kleurrijkraster-accent4"&gt;&lt;w:name w:val="Colorful Grid Accent 4"/&gt;&lt;w:basedOn w:val="Standaardtabel"/&gt;&lt;w:uiPriority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w:fill="FCE8DB" w:themeFill="accent4" w:themeFillTint="33"/&gt;&lt;/w:tcPr&gt;&lt;w:tblStylePr w:type="firstRow"&gt;&lt;w:rPr&gt;&lt;w:b/&gt;&lt;w:bCs/&gt;&lt;/w:rPr&gt;&lt;w:tblPr/&gt;&lt;w:tcPr&gt;&lt;w:shd w:val="clear" w:color="auto" w:fill="F9D3B7" w:themeFill="accent4"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w:fill="F9D3B7" w:themeFill="accent4" w:themeFillTint="66"/&gt;&lt;/w:tcPr&gt;&lt;/w:tblStylePr&gt;&lt;w:tblStylePr w:type="firstCol"&gt;&lt;w:rPr&gt;&lt;w:color w:val="FFFFFF" w:themeColor="background1"/&gt;&lt;/w:rPr&gt;&lt;w:tblPr/&gt;&lt;w:tcPr&gt;&lt;w:shd w:val="clear" w:color="auto" w:fill="DA6712" w:themeFill="accent4" w:themeFillShade="BF"/&gt;&lt;/w:tcPr&gt;&lt;/w:tblStylePr&gt;&lt;w:tblStylePr w:type="lastCol"&gt;&lt;w:rPr&gt;&lt;w:color w:val="FFFFFF" w:themeColor="background1"/&gt;&lt;/w:rPr&gt;&lt;w:tblPr/&gt;&lt;w:tcPr&gt;&lt;w:shd w:val="clear" w:color="auto" w:fill="DA6712" w:themeFill="accent4" w:themeFillShade="BF"/&gt;&lt;/w:tcPr&gt;&lt;/w:tblStylePr&gt;&lt;w:tblStylePr w:type="band1Vert"&gt;&lt;w:tblPr/&gt;&lt;w:tcPr&gt;&lt;w:shd w:val="clear" w:color="auto" w:fill="F7C8A5" w:themeFill="accent4" w:themeFillTint="7F"/&gt;&lt;/w:tcPr&gt;&lt;/w:tblStylePr&gt;&lt;w:tblStylePr w:type="band1Horz"&gt;&lt;w:tblPr/&gt;&lt;w:tcPr&gt;&lt;w:shd w:val="clear" w:color="auto" w:fill="F7C8A5" w:themeFill="accent4" w:themeFillTint="7F"/&gt;&lt;/w:tcPr&gt;&lt;/w:tblStylePr&gt;&lt;/w:style&gt;&lt;w:style w:type="table" w:styleId="Kleurrijkraster-accent5"&gt;&lt;w:name w:val="Colorful Grid Accent 5"/&gt;&lt;w:basedOn w:val="Standaardtabel"/&gt;&lt;w:uiPriority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w:fill="E8E4EF" w:themeFill="accent5" w:themeFillTint="33"/&gt;&lt;/w:tcPr&gt;&lt;w:tblStylePr w:type="firstRow"&gt;&lt;w:rPr&gt;&lt;w:b/&gt;&lt;w:bCs/&gt;&lt;/w:rPr&gt;&lt;w:tblPr/&gt;&lt;w:tcPr&gt;&lt;w:shd w:val="clear" w:color="auto" w:fill="D2CAE0" w:themeFill="accent5"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w:fill="D2CAE0" w:themeFill="accent5" w:themeFillTint="66"/&gt;&lt;/w:tcPr&gt;&lt;/w:tblStylePr&gt;&lt;w:tblStylePr w:type="firstCol"&gt;&lt;w:rPr&gt;&lt;w:color w:val="FFFFFF" w:themeColor="background1"/&gt;&lt;/w:rPr&gt;&lt;w:tblPr/&gt;&lt;w:tcPr&gt;&lt;w:shd w:val="clear" w:color="auto" w:fill="68538F" w:themeFill="accent5" w:themeFillShade="BF"/&gt;&lt;/w:tcPr&gt;&lt;/w:tblStylePr&gt;&lt;w:tblStylePr w:type="lastCol"&gt;&lt;w:rPr&gt;&lt;w:color w:val="FFFFFF" w:themeColor="background1"/&gt;&lt;/w:rPr&gt;&lt;w:tblPr/&gt;&lt;w:tcPr&gt;&lt;w:shd w:val="clear" w:color="auto" w:fill="68538F" w:themeFill="accent5" w:themeFillShade="BF"/&gt;&lt;/w:tcPr&gt;&lt;/w:tblStylePr&gt;&lt;w:tblStylePr w:type="band1Vert"&gt;&lt;w:tblPr/&gt;&lt;w:tcPr&gt;&lt;w:shd w:val="clear" w:color="auto" w:fill="C7BDD9" w:themeFill="accent5" w:themeFillTint="7F"/&gt;&lt;/w:tcPr&gt;&lt;/w:tblStylePr&gt;&lt;w:tblStylePr w:type="band1Horz"&gt;&lt;w:tblPr/&gt;&lt;w:tcPr&gt;&lt;w:shd w:val="clear" w:color="auto" w:fill="C7BDD9" w:themeFill="accent5" w:themeFillTint="7F"/&gt;&lt;/w:tcPr&gt;&lt;/w:tblStylePr&gt;&lt;/w:style&gt;&lt;w:style w:type="table" w:styleId="Kleurrijkraster-accent6"&gt;&lt;w:name w:val="Colorful Grid Accent 6"/&gt;&lt;w:basedOn w:val="Standaardtabel"/&gt;&lt;w:uiPriority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w:fill="FAE4E7" w:themeFill="accent6" w:themeFillTint="33"/&gt;&lt;/w:tcPr&gt;&lt;w:tblStylePr w:type="firstRow"&gt;&lt;w:rPr&gt;&lt;w:b/&gt;&lt;w:bCs/&gt;&lt;/w:rPr&gt;&lt;w:tblPr/&gt;&lt;w:tcPr&gt;&lt;w:shd w:val="clear" w:color="auto" w:fill="F5CAD1" w:themeFill="accent6"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w:fill="F5CAD1" w:themeFill="accent6" w:themeFillTint="66"/&gt;&lt;/w:tcPr&gt;&lt;/w:tblStylePr&gt;&lt;w:tblStylePr w:type="firstCol"&gt;&lt;w:rPr&gt;&lt;w:color w:val="FFFFFF" w:themeColor="background1"/&gt;&lt;/w:rPr&gt;&lt;w:tblPr/&gt;&lt;w:tcPr&gt;&lt;w:shd w:val="clear" w:color="auto" w:fill="DA2F4A" w:themeFill="accent6" w:themeFillShade="BF"/&gt;&lt;/w:tcPr&gt;&lt;/w:tblStylePr&gt;&lt;w:tblStylePr w:type="lastCol"&gt;&lt;w:rPr&gt;&lt;w:color w:val="FFFFFF" w:themeColor="background1"/&gt;&lt;/w:rPr&gt;&lt;w:tblPr/&gt;&lt;w:tcPr&gt;&lt;w:shd w:val="clear" w:color="auto" w:fill="DA2F4A" w:themeFill="accent6" w:themeFillShade="BF"/&gt;&lt;/w:tcPr&gt;&lt;/w:tblStylePr&gt;&lt;w:tblStylePr w:type="band1Vert"&gt;&lt;w:tblPr/&gt;&lt;w:tcPr&gt;&lt;w:shd w:val="clear" w:color="auto" w:fill="F3BDC5" w:themeFill="accent6" w:themeFillTint="7F"/&gt;&lt;/w:tcPr&gt;&lt;/w:tblStylePr&gt;&lt;w:tblStylePr w:type="band1Horz"&gt;&lt;w:tblPr/&gt;&lt;w:tcPr&gt;&lt;w:shd w:val="clear" w:color="auto" w:fill="F3BDC5" w:themeFill="accent6" w:themeFillTint="7F"/&gt;&lt;/w:tcPr&gt;&lt;/w:tblStylePr&gt;&lt;/w:style&gt;&lt;w:style w:type="table" w:styleId="Kleurrijkelijst"&gt;&lt;w:name w:val="Colorful List"/&gt;&lt;w:basedOn w:val="Standaardtabel"/&gt;&lt;w:uiPriority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w:fill="E6E6E6" w:themeFill="text1"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w:fill="E6B028" w:themeFill="accent2" w:themeFillShade="CC"/&gt;&lt;/w:tcPr&gt;&lt;/w:tblStylePr&gt;&lt;w:tblStylePr w:type="lastRow"&gt;&lt;w:rPr&gt;&lt;w:b/&gt;&lt;w:bCs/&gt;&lt;w:color w:val="E6B028" w:themeColor="accent2"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w:fill="C0C0C0" w:themeFill="text1" w:themeFillTint="3F"/&gt;&lt;/w:tcPr&gt;&lt;/w:tblStylePr&gt;&lt;w:tblStylePr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w:styleId="Kleurrijkelijst-accent1"&gt;&lt;w:name w:val="Colorful List Accent 1"/&gt;&lt;w:basedOn w:val="Standaardtabel"/&gt;&lt;w:uiPriority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w:fill="F1F9F9" w:themeFill="accent1"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w:fill="E6B028" w:themeFill="accent2" w:themeFillShade="CC"/&gt;&lt;/w:tcPr&gt;&lt;/w:tblStylePr&gt;&lt;w:tblStylePr w:type="lastRow"&gt;&lt;w:rPr&gt;&lt;w:b/&gt;&lt;w:bCs/&gt;&lt;w:color w:val="E6B028" w:themeColor="accent2"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w:fill="DCF2F1" w:themeFill="accent1" w:themeFillTint="3F"/&gt;&lt;/w:tcPr&gt;&lt;/w:tblStylePr&gt;&lt;w:tblStylePr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w:styleId="Kleurrijkelijst-accent2"&gt;&lt;w:name w:val="Colorful List Accent 2"/&gt;&lt;w:basedOn w:val="Standaardtabel"/&gt;&lt;w:uiPriority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w:fill="FDF9EF" w:themeFill="accent2"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w:fill="E6B028" w:themeFill="accent2" w:themeFillShade="CC"/&gt;&lt;/w:tcPr&gt;&lt;/w:tblStylePr&gt;&lt;w:tblStylePr w:type="lastRow"&gt;&lt;w:rPr&gt;&lt;w:b/&gt;&lt;w:bCs/&gt;&lt;w:color w:val="E6B028" w:themeColor="accent2"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w:fill="FAF1D8" w:themeFill="accent2" w:themeFillTint="3F"/&gt;&lt;/w:tcPr&gt;&lt;/w:tblStylePr&gt;&lt;w:tblStylePr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w:styleId="Kleurrijkelijst-accent3"&gt;&lt;w:name w:val="Colorful List Accent 3"/&gt;&lt;w:basedOn w:val="Standaardtabel"/&gt;&lt;w:uiPriority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w:fill="F3F9F0" w:themeFill="accent3"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w:fill="E96E13" w:themeFill="accent4" w:themeFillShade="CC"/&gt;&lt;/w:tcPr&gt;&lt;/w:tblStylePr&gt;&lt;w:tblStylePr w:type="lastRow"&gt;&lt;w:rPr&gt;&lt;w:b/&gt;&lt;w:bCs/&gt;&lt;w:color w:val="E96E13" w:themeColor="accent4"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w:fill="E1F1D9" w:themeFill="accent3" w:themeFillTint="3F"/&gt;&lt;/w:tcPr&gt;&lt;/w:tblStylePr&gt;&lt;w:tblStylePr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w:styleId="Kleurrijkelijst-accent4"&gt;&lt;w:name w:val="Colorful List Accent 4"/&gt;&lt;w:basedOn w:val="Standaardtabel"/&gt;&lt;w:uiPriority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w:fill="FDF4ED" w:themeFill="accent4"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w:fill="69B140" w:themeFill="accent3" w:themeFillShade="CC"/&gt;&lt;/w:tcPr&gt;&lt;/w:tblStylePr&gt;&lt;w:tblStylePr w:type="lastRow"&gt;&lt;w:rPr&gt;&lt;w:b/&gt;&lt;w:bCs/&gt;&lt;w:color w:val="69B140" w:themeColor="accent3"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w:fill="FBE3D2" w:themeFill="accent4" w:themeFillTint="3F"/&gt;&lt;/w:tcPr&gt;&lt;/w:tblStylePr&gt;&lt;w:tblStylePr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w:styleId="Kleurrijkelijst-accent5"&gt;&lt;w:name w:val="Colorful List Accent 5"/&gt;&lt;w:basedOn w:val="Standaardtabel"/&gt;&lt;w:uiPriority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w:fill="F4F2F7" w:themeFill="accent5"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w:fill="DD3F58" w:themeFill="accent6" w:themeFillShade="CC"/&gt;&lt;/w:tcPr&gt;&lt;/w:tblStylePr&gt;&lt;w:tblStylePr w:type="lastRow"&gt;&lt;w:rPr&gt;&lt;w:b/&gt;&lt;w:bCs/&gt;&lt;w:color w:val="DD3F58" w:themeColor="accent6"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w:fill="E3DEEC" w:themeFill="accent5" w:themeFillTint="3F"/&gt;&lt;/w:tcPr&gt;&lt;/w:tblStylePr&gt;&lt;w:tblStylePr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w:styleId="Kleurrijkelijst-accent6"&gt;&lt;w:name w:val="Colorful List Accent 6"/&gt;&lt;w:basedOn w:val="Standaardtabel"/&gt;&lt;w:uiPriority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w:fill="FCF1F3" w:themeFill="accent6"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w:fill="705999" w:themeFill="accent5" w:themeFillShade="CC"/&gt;&lt;/w:tcPr&gt;&lt;/w:tblStylePr&gt;&lt;w:tblStylePr w:type="lastRow"&gt;&lt;w:rPr&gt;&lt;w:b/&gt;&lt;w:bCs/&gt;&lt;w:color w:val="705999" w:themeColor="accent5"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w:fill="F9DEE2" w:themeFill="accent6" w:themeFillTint="3F"/&gt;&lt;/w:tcPr&gt;&lt;/w:tblStylePr&gt;&lt;w:tblStylePr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w:styleId="Kleurrijkearcering"&gt;&lt;w:name w:val="Colorful Shading"/&gt;&lt;w:basedOn w:val="Standaardtabel"/&gt;&lt;w:uiPriority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w:color="EDC765" w:themeColor="accent2"/&gt;&lt;w:left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w:fill="E6E6E6" w:themeFill="text1"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w:fill="000000" w:themeFill="text1"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w:color="000000" w:themeColor="text1" w:themeShade="99"/&gt;&lt;w:insideV w:val="nil"/&gt;&lt;/w:tcBorders&gt;&lt;w:shd w:val="clear" w:color="auto" w:fill="000000" w:themeFill="text1"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w:themeFillShade="BF"/&gt;&lt;/w:tcPr&gt;&lt;/w:tblStylePr&gt;&lt;w:tblStylePr w:type="band1Vert"&gt;&lt;w:tblPr/&gt;&lt;w:tcPr&gt;&lt;w:shd w:val="clear" w:color="auto" w:fill="999999" w:themeFill="text1" w:themeFillTint="66"/&gt;&lt;/w:tcPr&gt;&lt;/w:tblStylePr&gt;&lt;w:tblStylePr w:type="band1Horz"&gt;&lt;w:tblPr/&gt;&lt;w:tcPr&gt;&lt;w:shd w:val="clear" w:color="auto" w:fill="808080" w:themeFill="text1"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w:styleId="Kleurrijkearcering-accent1"&gt;&lt;w:name w:val="Colorful Shading Accent 1"/&gt;&lt;w:basedOn w:val="Standaardtabel"/&gt;&lt;w:uiPriority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w:color="EDC765" w:themeColor="accent2"/&gt;&lt;w:left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w:fill="F1F9F9" w:themeFill="accent1"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w:fill="348B88" w:themeFill="accent1"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w:color="348B88" w:themeColor="accent1" w:themeShade="99"/&gt;&lt;w:insideV w:val="nil"/&gt;&lt;/w:tcBorders&gt;&lt;w:shd w:val="clear" w:color="auto" w:fill="348B88" w:themeFill="accent1"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w:fill="348B88" w:themeFill="accent1" w:themeFillShade="99"/&gt;&lt;/w:tcPr&gt;&lt;/w:tblStylePr&gt;&lt;w:tblStylePr w:type="band1Vert"&gt;&lt;w:tblPr/&gt;&lt;w:tcPr&gt;&lt;w:shd w:val="clear" w:color="auto" w:fill="C7EAE8" w:themeFill="accent1" w:themeFillTint="66"/&gt;&lt;/w:tcPr&gt;&lt;/w:tblStylePr&gt;&lt;w:tblStylePr w:type="band1Horz"&gt;&lt;w:tblPr/&gt;&lt;w:tcPr&gt;&lt;w:shd w:val="clear" w:color="auto" w:fill="B9E5E3" w:themeFill="accent1"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w:styleId="Kleurrijkearcering-accent2"&gt;&lt;w:name w:val="Colorful Shading Accent 2"/&gt;&lt;w:basedOn w:val="Standaardtabel"/&gt;&lt;w:uiPriority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w:fill="FDF9EF" w:themeFill="accent2"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w:fill="B58815" w:themeFill="accent2"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w:color="B58815" w:themeColor="accent2" w:themeShade="99"/&gt;&lt;w:insideV w:val="nil"/&gt;&lt;/w:tcBorders&gt;&lt;w:shd w:val="clear" w:color="auto" w:fill="B58815" w:themeFill="accent2"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w:fill="B58815" w:themeFill="accent2" w:themeFillShade="99"/&gt;&lt;/w:tcPr&gt;&lt;/w:tblStylePr&gt;&lt;w:tblStylePr w:type="band1Vert"&gt;&lt;w:tblPr/&gt;&lt;w:tcPr&gt;&lt;w:shd w:val="clear" w:color="auto" w:fill="F7E8C1" w:themeFill="accent2" w:themeFillTint="66"/&gt;&lt;/w:tcPr&gt;&lt;/w:tblStylePr&gt;&lt;w:tblStylePr w:type="band1Horz"&gt;&lt;w:tblPr/&gt;&lt;w:tcPr&gt;&lt;w:shd w:val="clear" w:color="auto" w:fill="F6E2B2" w:themeFill="accent2"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w:styleId="Kleurrijkearcering-accent3"&gt;&lt;w:name w:val="Colorful Shading Accent 3"/&gt;&lt;w:basedOn w:val="Standaardtabel"/&gt;&lt;w:uiPriority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w:color="F0924C" w:themeColor="accent4"/&gt;&lt;w:left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w:fill="F3F9F0" w:themeFill="accent3"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w:color="F0924C"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w:fill="4F8530" w:themeFill="accent3"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w:color="4F8530" w:themeColor="accent3" w:themeShade="99"/&gt;&lt;w:insideV w:val="nil"/&gt;&lt;/w:tcBorders&gt;&lt;w:shd w:val="clear" w:color="auto" w:fill="4F8530" w:themeFill="accent3"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w:fill="4F8530" w:themeFill="accent3" w:themeFillShade="99"/&gt;&lt;/w:tcPr&gt;&lt;/w:tblStylePr&gt;&lt;w:tblStylePr w:type="band1Vert"&gt;&lt;w:tblPr/&gt;&lt;w:tcPr&gt;&lt;w:shd w:val="clear" w:color="auto" w:fill="D0E9C2" w:themeFill="accent3" w:themeFillTint="66"/&gt;&lt;/w:tcPr&gt;&lt;/w:tblStylePr&gt;&lt;w:tblStylePr w:type="band1Horz"&gt;&lt;w:tblPr/&gt;&lt;w:tcPr&gt;&lt;w:shd w:val="clear" w:color="auto" w:fill="C4E3B3" w:themeFill="accent3" w:themeFillTint="7F"/&gt;&lt;/w:tcPr&gt;&lt;/w:tblStylePr&gt;&lt;/w:style&gt;&lt;w:style w:type="table" w:styleId="Kleurrijkearcering-accent4"&gt;&lt;w:name w:val="Colorful Shading Accent 4"/&gt;&lt;w:basedOn w:val="Standaardtabel"/&gt;&lt;w:uiPriority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w:color="8AC867" w:themeColor="accent3"/&gt;&lt;w:left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w:fill="FDF4ED" w:themeFill="accent4"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w:color="8AC867"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w:fill="AE520E" w:themeFill="accent4"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w:color="AE520E" w:themeColor="accent4" w:themeShade="99"/&gt;&lt;w:insideV w:val="nil"/&gt;&lt;/w:tcBorders&gt;&lt;w:shd w:val="clear" w:color="auto" w:fill="AE520E" w:themeFill="accent4"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w:fill="AE520E" w:themeFill="accent4" w:themeFillShade="99"/&gt;&lt;/w:tcPr&gt;&lt;/w:tblStylePr&gt;&lt;w:tblStylePr w:type="band1Vert"&gt;&lt;w:tblPr/&gt;&lt;w:tcPr&gt;&lt;w:shd w:val="clear" w:color="auto" w:fill="F9D3B7" w:themeFill="accent4" w:themeFillTint="66"/&gt;&lt;/w:tcPr&gt;&lt;/w:tblStylePr&gt;&lt;w:tblStylePr w:type="band1Horz"&gt;&lt;w:tblPr/&gt;&lt;w:tcPr&gt;&lt;w:shd w:val="clear" w:color="auto" w:fill="F7C8A5" w:themeFill="accent4"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w:styleId="Kleurrijkearcering-accent5"&gt;&lt;w:name w:val="Colorful Shading Accent 5"/&gt;&lt;w:basedOn w:val="Standaardtabel"/&gt;&lt;w:uiPriority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w:color="E87C8D" w:themeColor="accent6"/&gt;&lt;w:left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w:fill="F4F2F7" w:themeFill="accent5"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w:color="E87C8D"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w:fill="544272" w:themeFill="accent5"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w:color="544272" w:themeColor="accent5" w:themeShade="99"/&gt;&lt;w:insideV w:val="nil"/&gt;&lt;/w:tcBorders&gt;&lt;w:shd w:val="clear" w:color="auto" w:fill="544272" w:themeFill="accent5"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w:fill="544272" w:themeFill="accent5" w:themeFillShade="99"/&gt;&lt;/w:tcPr&gt;&lt;/w:tblStylePr&gt;&lt;w:tblStylePr w:type="band1Vert"&gt;&lt;w:tblPr/&gt;&lt;w:tcPr&gt;&lt;w:shd w:val="clear" w:color="auto" w:fill="D2CAE0" w:themeFill="accent5" w:themeFillTint="66"/&gt;&lt;/w:tcPr&gt;&lt;/w:tblStylePr&gt;&lt;w:tblStylePr w:type="band1Horz"&gt;&lt;w:tblPr/&gt;&lt;w:tcPr&gt;&lt;w:shd w:val="clear" w:color="auto" w:fill="C7BDD9" w:themeFill="accent5"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w:styleId="Kleurrijkearcering-accent6"&gt;&lt;w:name w:val="Colorful Shading Accent 6"/&gt;&lt;w:basedOn w:val="Standaardtabel"/&gt;&lt;w:uiPriority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w:color="907CB3" w:themeColor="accent5"/&gt;&lt;w:left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w:fill="FCF1F3" w:themeFill="accent6"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w:color="907CB3"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w:fill="B52037" w:themeFill="accent6"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w:color="B52037" w:themeColor="accent6" w:themeShade="99"/&gt;&lt;w:insideV w:val="nil"/&gt;&lt;/w:tcBorders&gt;&lt;w:shd w:val="clear" w:color="auto" w:fill="B52037" w:themeFill="accent6"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w:fill="B52037" w:themeFill="accent6" w:themeFillShade="99"/&gt;&lt;/w:tcPr&gt;&lt;/w:tblStylePr&gt;&lt;w:tblStylePr w:type="band1Vert"&gt;&lt;w:tblPr/&gt;&lt;w:tcPr&gt;&lt;w:shd w:val="clear" w:color="auto" w:fill="F5CAD1" w:themeFill="accent6" w:themeFillTint="66"/&gt;&lt;/w:tcPr&gt;&lt;/w:tblStylePr&gt;&lt;w:tblStylePr w:type="band1Horz"&gt;&lt;w:tblPr/&gt;&lt;w:tcPr&gt;&lt;w:shd w:val="clear" w:color="auto" w:fill="F3BDC5" w:themeFill="accent6"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w:type="character" w:styleId="Verwijzingopmerking"&gt;&lt;w:name w:val="annotation reference"/&gt;&lt;w:basedOn w:val="Standaardalinea-lettertype"/&gt;&lt;w:uiPriority w:val="99"/&gt;&lt;w:semiHidden/&gt;&lt;w:unhideWhenUsed/&gt;&lt;w:rsid w:val="00A92C80"/&gt;&lt;w:rPr&gt;&lt;w:sz w:val="22"/&gt;&lt;w:szCs w:val="16"/&gt;&lt;/w:rPr&gt;&lt;/w:style&gt;&lt;w:style w:type="paragraph" w:styleId="Tekstopmerking"&gt;&lt;w:name w:val="annotation text"/&gt;&lt;w:basedOn w:val="Standaard"/&gt;&lt;w:link w:val="TekstopmerkingChar"/&gt;&lt;w:uiPriority w:val="99"/&gt;&lt;w:semiHidden/&gt;&lt;w:unhideWhenUsed/&gt;&lt;w:rsid w:val="00A92C80"/&gt;&lt;w:pPr&gt;&lt;w:spacing w:line="240" w:lineRule="auto"/&gt;&lt;/w:pPr&gt;&lt;w:rPr&gt;&lt;w:szCs w:val="20"/&gt;&lt;/w:rPr&gt;&lt;/w:style&gt;&lt;w:style w:type="character" w:customStyle="1" w:styleId="TekstopmerkingChar"&gt;&lt;w:name w:val="Tekst opmerking Char"/&gt;&lt;w:basedOn w:val="Standaardalinea-lettertype"/&gt;&lt;w:link w:val="Tekstopmerking"/&gt;&lt;w:uiPriority w:val="99"/&gt;&lt;w:semiHidden/&gt;&lt;w:rsid w:val="00A92C80"/&gt;&lt;w:rPr&gt;&lt;w:szCs w:val="20"/&gt;&lt;/w:rPr&gt;&lt;/w:style&gt;&lt;w:style w:type="paragraph" w:styleId="Onderwerpvanopmerking"&gt;&lt;w:name w:val="annotation subject"/&gt;&lt;w:basedOn w:val="Tekstopmerking"/&gt;&lt;w:next w:val="Tekstopmerking"/&gt;&lt;w:link w:val="OnderwerpvanopmerkingChar"/&gt;&lt;w:uiPriority w:val="99"/&gt;&lt;w:semiHidden/&gt;&lt;w:unhideWhenUsed/&gt;&lt;w:rsid w:val="00A92C80"/&gt;&lt;w:rPr&gt;&lt;w:b/&gt;&lt;w:bCs/&gt;&lt;/w:rPr&gt;&lt;/w:style&gt;&lt;w:style w:type="character" w:customStyle="1" w:styleId="OnderwerpvanopmerkingChar"&gt;&lt;w:name w:val="Onderwerp van opmerking Char"/&gt;&lt;w:basedOn w:val="TekstopmerkingChar"/&gt;&lt;w:link w:val="Onderwerpvanopmerking"/&gt;&lt;w:uiPriority w:val="99"/&gt;&lt;w:semiHidden/&gt;&lt;w:rsid w:val="00A92C80"/&gt;&lt;w:rPr&gt;&lt;w:b/&gt;&lt;w:bCs/&gt;&lt;w:szCs w:val="20"/&gt;&lt;/w:rPr&gt;&lt;/w:style&gt;&lt;w:style w:type="table" w:styleId="Donkerelijst"&gt;&lt;w:name w:val="Dark List"/&gt;&lt;w:basedOn w:val="Standaardtabel"/&gt;&lt;w:uiPriority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w:fill="000000" w:themeFill="text1"/&gt;&lt;/w:tcPr&gt;&lt;w:tblStylePr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w:fill="000000" w:themeFill="text1"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w:fill="000000" w:themeFill="text1"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w:themeFillShade="BF"/&gt;&lt;/w:tcPr&gt;&lt;/w:tblStylePr&gt;&lt;/w:style&gt;&lt;w:style w:type="table" w:styleId="Donkerelijst-accent1"&gt;&lt;w:name w:val="Dark List Accent 1"/&gt;&lt;w:basedOn w:val="Standaardtabel"/&gt;&lt;w:uiPriority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w:fill="74CBC8" w:themeFill="accent1"/&gt;&lt;/w:tcPr&gt;&lt;w:tblStylePr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w:fill="2B7370" w:themeFill="accent1"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w:fill="41ADA9" w:themeFill="accent1"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w:fill="41ADA9" w:themeFill="accent1"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w:fill="41ADA9" w:themeFill="accent1"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w:fill="41ADA9" w:themeFill="accent1" w:themeFillShade="BF"/&gt;&lt;/w:tcPr&gt;&lt;/w:tblStylePr&gt;&lt;/w:style&gt;&lt;w:style w:type="table" w:styleId="Donkerelijst-accent2"&gt;&lt;w:name w:val="Dark List Accent 2"/&gt;&lt;w:basedOn w:val="Standaardtabel"/&gt;&lt;w:uiPriority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w:fill="EDC765" w:themeFill="accent2"/&gt;&lt;/w:tcPr&gt;&lt;w:tblStylePr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w:fill="967111" w:themeFill="accent2"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w:fill="E2A91A" w:themeFill="accent2"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w:fill="E2A91A" w:themeFill="accent2"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w:fill="E2A91A" w:themeFill="accent2"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w:fill="E2A91A" w:themeFill="accent2" w:themeFillShade="BF"/&gt;&lt;/w:tcPr&gt;&lt;/w:tblStylePr&gt;&lt;/w:style&gt;&lt;w:style w:type="table" w:styleId="Donkerelijst-accent3"&gt;&lt;w:name w:val="Dark List Accent 3"/&gt;&lt;w:basedOn w:val="Standaardtabel"/&gt;&lt;w:uiPriority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w:fill="8AC867" w:themeFill="accent3"/&gt;&lt;/w:tcPr&gt;&lt;w:tblStylePr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w:fill="416E28" w:themeFill="accent3"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w:fill="62A63C" w:themeFill="accent3"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w:fill="62A63C" w:themeFill="accent3"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w:fill="62A63C" w:themeFill="accent3"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w:fill="62A63C" w:themeFill="accent3" w:themeFillShade="BF"/&gt;&lt;/w:tcPr&gt;&lt;/w:tblStylePr&gt;&lt;/w:style&gt;&lt;w:style w:type="table" w:styleId="Donkerelijst-accent4"&gt;&lt;w:name w:val="Dark List Accent 4"/&gt;&lt;w:basedOn w:val="Standaardtabel"/&gt;&lt;w:uiPriority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w:fill="F0924C" w:themeFill="accent4"/&gt;&lt;/w:tcPr&gt;&lt;w:tblStylePr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w:fill="91440C" w:themeFill="accent4"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w:fill="DA6712" w:themeFill="accent4"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w:fill="DA6712" w:themeFill="accent4"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w:fill="DA6712" w:themeFill="accent4"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w:fill="DA6712" w:themeFill="accent4" w:themeFillShade="BF"/&gt;&lt;/w:tcPr&gt;&lt;/w:tblStylePr&gt;&lt;/w:style&gt;&lt;w:style w:type="table" w:styleId="Donkerelijst-accent5"&gt;&lt;w:name w:val="Dark List Accent 5"/&gt;&lt;w:basedOn w:val="Standaardtabel"/&gt;&lt;w:uiPriority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w:fill="907CB3" w:themeFill="accent5"/&gt;&lt;/w:tcPr&gt;&lt;w:tblStylePr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w:fill="45375F" w:themeFill="accent5"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w:fill="68538F" w:themeFill="accent5"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w:fill="68538F" w:themeFill="accent5"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w:fill="68538F" w:themeFill="accent5"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w:fill="68538F" w:themeFill="accent5" w:themeFillShade="BF"/&gt;&lt;/w:tcPr&gt;&lt;/w:tblStylePr&gt;&lt;/w:style&gt;&lt;w:style w:type="table" w:styleId="Donkerelijst-accent6"&gt;&lt;w:name w:val="Dark List Accent 6"/&gt;&lt;w:basedOn w:val="Standaardtabel"/&gt;&lt;w:uiPriority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w:fill="E87C8D" w:themeFill="accent6"/&gt;&lt;/w:tcPr&gt;&lt;w:tblStylePr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w:fill="961A2D" w:themeFill="accent6"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w:fill="DA2F4A" w:themeFill="accent6"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w:fill="DA2F4A" w:themeFill="accent6"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w:fill="DA2F4A" w:themeFill="accent6"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w:fill="DA2F4A" w:themeFill="accent6" w:themeFillShade="BF"/&gt;&lt;/w:tcPr&gt;&lt;/w:tblStylePr&gt;&lt;/w:style&gt;&lt;w:style w:type="paragraph" w:styleId="Datum"&gt;&lt;w:name w:val="Date"/&gt;&lt;w:basedOn w:val="Standaard"/&gt;&lt;w:next w:val="Standaard"/&gt;&lt;w:link w:val="DatumChar"/&gt;&lt;w:uiPriority w:val="99"/&gt;&lt;w:semiHidden/&gt;&lt;w:unhideWhenUsed/&gt;&lt;w:rsid w:val="00A92C80"/&gt;&lt;/w:style&gt;&lt;w:style w:type="character" w:customStyle="1" w:styleId="DatumChar"&gt;&lt;w:name w:val="Datum Char"/&gt;&lt;w:basedOn w:val="Standaardalinea-lettertype"/&gt;&lt;w:link w:val="Datum"/&gt;&lt;w:uiPriority w:val="99"/&gt;&lt;w:semiHidden/&gt;&lt;w:rsid w:val="00A92C80"/&gt;&lt;/w:style&gt;&lt;w:style w:type="paragraph" w:styleId="Documentstructuur"&gt;&lt;w:name w:val="Document Map"/&gt;&lt;w:basedOn w:val="Standaard"/&gt;&lt;w:link w:val="DocumentstructuurChar"/&gt;&lt;w:uiPriority w:val="99"/&gt;&lt;w:semiHidden/&gt;&lt;w:unhideWhenUsed/&gt;&lt;w:rsid w:val="00A92C80"/&gt;&lt;w:pPr&gt;&lt;w:spacing w:after="0" w:line="240" w:lineRule="auto"/&gt;&lt;/w:pPr&gt;&lt;w:rPr&gt;&lt;w:rFonts w:ascii="Segoe UI" w:hAnsi="Segoe UI" w:cs="Segoe UI"/&gt;&lt;w:szCs w:val="16"/&gt;&lt;/w:rPr&gt;&lt;/w:style&gt;&lt;w:style w:type="character" w:customStyle="1" w:styleId="DocumentstructuurChar"&gt;&lt;w:name w:val="Documentstructuur Char"/&gt;&lt;w:basedOn w:val="Standaardalinea-lettertype"/&gt;&lt;w:link w:val="Documentstructuur"/&gt;&lt;w:uiPriority w:val="99"/&gt;&lt;w:semiHidden/&gt;&lt;w:rsid w:val="00A92C80"/&gt;&lt;w:rPr&gt;&lt;w:rFonts w:ascii="Segoe UI" w:hAnsi="Segoe UI" w:cs="Segoe UI"/&gt;&lt;w:szCs w:val="16"/&gt;&lt;/w:rPr&gt;&lt;/w:style&gt;&lt;w:style w:type="paragraph" w:styleId="E-mailhandtekening"&gt;&lt;w:name w:val="E-mail Signature"/&gt;&lt;w:basedOn w:val="Standaard"/&gt;&lt;w:link w:val="E-mailhandtekeningChar"/&gt;&lt;w:uiPriority w:val="99"/&gt;&lt;w:semiHidden/&gt;&lt;w:unhideWhenUsed/&gt;&lt;w:rsid w:val="00A92C80"/&gt;&lt;w:pPr&gt;&lt;w:spacing w:after="0" w:line="240" w:lineRule="auto"/&gt;&lt;/w:pPr&gt;&lt;/w:style&gt;&lt;w:style w:type="character" w:customStyle="1" w:styleId="E-mailhandtekeningChar"&gt;&lt;w:name w:val="E-mailhandtekening Char"/&gt;&lt;w:basedOn w:val="Standaardalinea-lettertype"/&gt;&lt;w:link w:val="E-mailhandtekening"/&gt;&lt;w:uiPriority w:val="99"/&gt;&lt;w:semiHidden/&gt;&lt;w:rsid w:val="00A92C80"/&gt;&lt;/w:style&gt;&lt;w:style w:type="character" w:styleId="Nadruk"&gt;&lt;w:name w:val="Emphasis"/&gt;&lt;w:basedOn w:val="Standaardalinea-lettertype"/&gt;&lt;w:uiPriority w:val="20"/&gt;&lt;w:semiHidden/&gt;&lt;w:unhideWhenUsed/&gt;&lt;w:qFormat/&gt;&lt;w:rsid w:val="00A92C80"/&gt;&lt;w:rPr&gt;&lt;w:i/&gt;&lt;w:iCs/&gt;&lt;/w:rPr&gt;&lt;/w:style&gt;&lt;w:style w:type="character" w:styleId="Eindnootmarkering"&gt;&lt;w:name w:val="endnote reference"/&gt;&lt;w:basedOn w:val="Standaardalinea-lettertype"/&gt;&lt;w:uiPriority w:val="99"/&gt;&lt;w:semiHidden/&gt;&lt;w:unhideWhenUsed/&gt;&lt;w:rsid w:val="00A92C80"/&gt;&lt;w:rPr&gt;&lt;w:vertAlign w:val="superscript"/&gt;&lt;/w:rPr&gt;&lt;/w:style&gt;&lt;w:style w:type="paragraph" w:styleId="Eindnoottekst"&gt;&lt;w:name w:val="endnote text"/&gt;&lt;w:basedOn w:val="Standaard"/&gt;&lt;w:link w:val="EindnoottekstChar"/&gt;&lt;w:uiPriority w:val="99"/&gt;&lt;w:semiHidden/&gt;&lt;w:unhideWhenUsed/&gt;&lt;w:rsid w:val="00A92C80"/&gt;&lt;w:pPr&gt;&lt;w:spacing w:after="0" w:line="240" w:lineRule="auto"/&gt;&lt;/w:pPr&gt;&lt;w:rPr&gt;&lt;w:szCs w:val="20"/&gt;&lt;/w:rPr&gt;&lt;/w:style&gt;&lt;w:style w:type="character" w:customStyle="1" w:styleId="EindnoottekstChar"&gt;&lt;w:name w:val="Eindnoottekst Char"/&gt;&lt;w:basedOn w:val="Standaardalinea-lettertype"/&gt;&lt;w:link w:val="Eindnoottekst"/&gt;&lt;w:uiPriority w:val="99"/&gt;&lt;w:semiHidden/&gt;&lt;w:rsid w:val="00A92C80"/&gt;&lt;w:rPr&gt;&lt;w:szCs w:val="20"/&gt;&lt;/w:rPr&gt;&lt;/w:style&gt;&lt;w:style w:type="paragraph" w:styleId="Adresenvelop"&gt;&lt;w:name w:val="envelope address"/&gt;&lt;w:basedOn w:val="Standaard"/&gt;&lt;w:uiPriority w:val="99"/&gt;&lt;w:semiHidden/&gt;&lt;w:unhideWhenUsed/&gt;&lt;w:rsid w:val="00A92C80"/&gt;&lt;w:pPr&gt;&lt;w:framePr w:w="7920" w:h="1980" w:hRule="exact" w:hSpace="180" w:wrap="auto" w:hAnchor="page" w:xAlign="center" w:yAlign="bottom"/&gt;&lt;w:spacing w:after="0" w:line="240" w:lineRule="auto"/&gt;&lt;w:ind w:left="2880"/&gt;&lt;/w:pPr&gt;&lt;w:rPr&gt;&lt;w:rFonts w:asciiTheme="majorHAnsi" w:eastAsiaTheme="majorEastAsia" w:hAnsiTheme="majorHAnsi" w:cstheme="majorBidi"/&gt;&lt;w:sz w:val="24"/&gt;&lt;w:szCs w:val="24"/&gt;&lt;/w:rPr&gt;&lt;/w:style&gt;&lt;w:style w:type="paragraph" w:styleId="Afzender"&gt;&lt;w:name w:val="envelope return"/&gt;&lt;w:basedOn w:val="Standaard"/&gt;&lt;w:uiPriority w:val="99"/&gt;&lt;w:semiHidden/&gt;&lt;w:unhideWhenUsed/&gt;&lt;w:rsid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w:cstheme="majorBidi"/&gt;&lt;w:szCs w:val="20"/&gt;&lt;/w:rPr&gt;&lt;/w:style&gt;&lt;w:style w:type="character" w:styleId="GevolgdeHyperlink"&gt;&lt;w:name w:val="FollowedHyperlink"/&gt;&lt;w:basedOn w:val="Standaardalinea-lettertype"/&gt;&lt;w:uiPriority w:val="99"/&gt;&lt;w:semiHidden/&gt;&lt;w:unhideWhenUsed/&gt;&lt;w:rsid w:val="00E75E55"/&gt;&lt;w:rPr&gt;&lt;w:color w:val="68538F" w:themeColor="accent5" w:themeShade="BF"/&gt;&lt;w:u w:val="single"/&gt;&lt;/w:rPr&gt;&lt;/w:style&gt;&lt;w:style w:type="paragraph" w:styleId="Voettekst"&gt;&lt;w:name w:val="footer"/&gt;&lt;w:basedOn w:val="Standaard"/&gt;&lt;w:link w:val="VoettekstChar"/&gt;&lt;w:uiPriority w:val="99"/&gt;&lt;w:unhideWhenUsed/&gt;&lt;w:rsid w:val="00632BB1"/&gt;&lt;w:pPr&gt;&lt;w:spacing w:after="0" w:line="240" w:lineRule="auto"/&gt;&lt;/w:pPr&gt;&lt;/w:style&gt;&lt;w:style w:type="character" w:customStyle="1" w:styleId="VoettekstChar"&gt;&lt;w:name w:val="Voettekst Char"/&gt;&lt;w:basedOn w:val="Standaardalinea-lettertype"/&gt;&lt;w:link w:val="Voettekst"/&gt;&lt;w:uiPriority w:val="99"/&gt;&lt;w:rsid w:val="00632BB1"/&gt;&lt;/w:style&gt;&lt;w:style w:type="character" w:styleId="Voetnootmarkering"&gt;&lt;w:name w:val="footnote reference"/&gt;&lt;w:basedOn w:val="Standaardalinea-lettertype"/&gt;&lt;w:uiPriority w:val="99"/&gt;&lt;w:semiHidden/&gt;&lt;w:unhideWhenUsed/&gt;&lt;w:rsid w:val="00A92C80"/&gt;&lt;w:rPr&gt;&lt;w:vertAlign w:val="superscript"/&gt;&lt;/w:rPr&gt;&lt;/w:style&gt;&lt;w:style w:type="paragraph" w:styleId="Voetnoottekst"&gt;&lt;w:name w:val="footnote text"/&gt;&lt;w:basedOn w:val="Standaard"/&gt;&lt;w:link w:val="VoetnoottekstChar"/&gt;&lt;w:uiPriority w:val="99"/&gt;&lt;w:semiHidden/&gt;&lt;w:unhideWhenUsed/&gt;&lt;w:rsid w:val="00A92C80"/&gt;&lt;w:pPr&gt;&lt;w:spacing w:after="0" w:line="240" w:lineRule="auto"/&gt;&lt;/w:pPr&gt;&lt;w:rPr&gt;&lt;w:szCs w:val="20"/&gt;&lt;/w:rPr&gt;&lt;/w:style&gt;&lt;w:style w:type="character" w:customStyle="1" w:styleId="VoetnoottekstChar"&gt;&lt;w:name w:val="Voetnoottekst Char"/&gt;&lt;w:basedOn w:val="Standaardalinea-lettertype"/&gt;&lt;w:link w:val="Voetnoottekst"/&gt;&lt;w:uiPriority w:val="99"/&gt;&lt;w:semiHidden/&gt;&lt;w:rsid w:val="00A92C80"/&gt;&lt;w:rPr&gt;&lt;w:szCs w:val="20"/&gt;&lt;/w:rPr&gt;&lt;/w:style&gt;&lt;w:style w:type="table" w:styleId="Tabelraster1licht"&gt;&lt;w:name w:val="Grid Table 1 Light"/&gt;&lt;w:basedOn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w:color="999999" w:themeColor="text1" w:themeTint="66"/&gt;&lt;w:left w:val="single" w:sz="4" w:space="0" w:color="999999" w:themeColor="text1" w:themeTint="66"/&gt;&lt;w:bottom w:val="single" w:sz="4" w:space="0" w:color="999999" w:themeColor="text1" w:themeTint="66"/&gt;&lt;w:right w:val="single" w:sz="4" w:space="0" w:color="999999" w:themeColor="text1" w:themeTint="66"/&gt;&lt;w:insideH w:val="single" w:sz="4" w:space="0" w:color="999999" w:themeColor="text1" w:themeTint="66"/&gt;&lt;w:insideV w:val="single" w:sz="4" w:space="0" w:color="999999" w:themeColor="text1" w:themeTint="66"/&gt;&lt;/w:tblBorders&gt;&lt;/w:tblPr&gt;&lt;w:tblStylePr w:type="firstRow"&gt;&lt;w:rPr&gt;&lt;w:b/&gt;&lt;w:bCs/&gt;&lt;/w:rPr&gt;&lt;w:tblPr/&gt;&lt;w:tcPr&gt;&lt;w:tcBorders&gt;&lt;w:bottom w:val="single" w:sz="12" w:space="0" w:color="666666" w:themeColor="text1" w:themeTint="99"/&gt;&lt;/w:tcBorders&gt;&lt;/w:tcPr&gt;&lt;/w:tblStylePr&gt;&lt;w:tblStylePr w:type="lastRow"&gt;&lt;w:rPr&gt;&lt;w:b/&gt;&lt;w:bCs/&gt;&lt;/w:rPr&gt;&lt;w:tblPr/&gt;&lt;w:tcPr&gt;&lt;w:tcBorders&gt;&lt;w:top w:val="double" w:sz="2"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w:styleId="Rastertabel1licht-Accent1"&gt;&lt;w:name w:val="Grid Table 1 Light Accent 1"/&gt;&lt;w:basedOn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w:color="C7EAE8" w:themeColor="accent1" w:themeTint="66"/&gt;&lt;w:left w:val="single" w:sz="4" w:space="0" w:color="C7EAE8" w:themeColor="accent1" w:themeTint="66"/&gt;&lt;w:bottom w:val="single" w:sz="4" w:space="0" w:color="C7EAE8" w:themeColor="accent1" w:themeTint="66"/&gt;&lt;w:right w:val="single" w:sz="4" w:space="0" w:color="C7EAE8" w:themeColor="accent1" w:themeTint="66"/&gt;&lt;w:insideH w:val="single" w:sz="4" w:space="0" w:color="C7EAE8" w:themeColor="accent1" w:themeTint="66"/&gt;&lt;w:insideV w:val="single" w:sz="4" w:space="0" w:color="C7EAE8" w:themeColor="accent1" w:themeTint="66"/&gt;&lt;/w:tblBorders&gt;&lt;/w:tblPr&gt;&lt;w:tblStylePr w:type="firstRow"&gt;&lt;w:rPr&gt;&lt;w:b/&gt;&lt;w:bCs/&gt;&lt;/w:rPr&gt;&lt;w:tblPr/&gt;&lt;w:tcPr&gt;&lt;w:tcBorders&gt;&lt;w:bottom w:val="single" w:sz="12" w:space="0" w:color="ABDFDD" w:themeColor="accent1" w:themeTint="99"/&gt;&lt;/w:tcBorders&gt;&lt;/w:tcPr&gt;&lt;/w:tblStylePr&gt;&lt;w:tblStylePr w:type="lastRow"&gt;&lt;w:rPr&gt;&lt;w:b/&gt;&lt;w:bCs/&gt;&lt;/w:rPr&gt;&lt;w:tblPr/&gt;&lt;w:tcPr&gt;&lt;w:tcBorders&gt;&lt;w:top w:val="double" w:sz="2"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w:styleId="Rastertabel1licht-Accent2"&gt;&lt;w:name w:val="Grid Table 1 Light Accent 2"/&gt;&lt;w:basedOn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w:color="F7E8C1" w:themeColor="accent2" w:themeTint="66"/&gt;&lt;w:left w:val="single" w:sz="4" w:space="0" w:color="F7E8C1" w:themeColor="accent2" w:themeTint="66"/&gt;&lt;w:bottom w:val="single" w:sz="4" w:space="0" w:color="F7E8C1" w:themeColor="accent2" w:themeTint="66"/&gt;&lt;w:right w:val="single" w:sz="4" w:space="0" w:color="F7E8C1" w:themeColor="accent2" w:themeTint="66"/&gt;&lt;w:insideH w:val="single" w:sz="4" w:space="0" w:color="F7E8C1" w:themeColor="accent2" w:themeTint="66"/&gt;&lt;w:insideV w:val="single" w:sz="4" w:space="0" w:color="F7E8C1" w:themeColor="accent2" w:themeTint="66"/&gt;&lt;/w:tblBorders&gt;&lt;/w:tblPr&gt;&lt;w:tblStylePr w:type="firstRow"&gt;&lt;w:rPr&gt;&lt;w:b/&gt;&lt;w:bCs/&gt;&lt;/w:rPr&gt;&lt;w:tblPr/&gt;&lt;w:tcPr&gt;&lt;w:tcBorders&gt;&lt;w:bottom w:val="single" w:sz="12" w:space="0" w:color="F4DDA2" w:themeColor="accent2" w:themeTint="99"/&gt;&lt;/w:tcBorders&gt;&lt;/w:tcPr&gt;&lt;/w:tblStylePr&gt;&lt;w:tblStylePr w:type="lastRow"&gt;&lt;w:rPr&gt;&lt;w:b/&gt;&lt;w:bCs/&gt;&lt;/w:rPr&gt;&lt;w:tblPr/&gt;&lt;w:tcPr&gt;&lt;w:tcBorders&gt;&lt;w:top w:val="double" w:sz="2"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w:styleId="Rastertabel1licht-Accent3"&gt;&lt;w:name w:val="Grid Table 1 Light Accent 3"/&gt;&lt;w:basedOn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w:color="D0E9C2" w:themeColor="accent3" w:themeTint="66"/&gt;&lt;w:left w:val="single" w:sz="4" w:space="0" w:color="D0E9C2" w:themeColor="accent3" w:themeTint="66"/&gt;&lt;w:bottom w:val="single" w:sz="4" w:space="0" w:color="D0E9C2" w:themeColor="accent3" w:themeTint="66"/&gt;&lt;w:right w:val="single" w:sz="4" w:space="0" w:color="D0E9C2" w:themeColor="accent3" w:themeTint="66"/&gt;&lt;w:insideH w:val="single" w:sz="4" w:space="0" w:color="D0E9C2" w:themeColor="accent3" w:themeTint="66"/&gt;&lt;w:insideV w:val="single" w:sz="4" w:space="0" w:color="D0E9C2" w:themeColor="accent3" w:themeTint="66"/&gt;&lt;/w:tblBorders&gt;&lt;/w:tblPr&gt;&lt;w:tblStylePr w:type="firstRow"&gt;&lt;w:rPr&gt;&lt;w:b/&gt;&lt;w:bCs/&gt;&lt;/w:rPr&gt;&lt;w:tblPr/&gt;&lt;w:tcPr&gt;&lt;w:tcBorders&gt;&lt;w:bottom w:val="single" w:sz="12" w:space="0" w:color="B8DEA3" w:themeColor="accent3" w:themeTint="99"/&gt;&lt;/w:tcBorders&gt;&lt;/w:tcPr&gt;&lt;/w:tblStylePr&gt;&lt;w:tblStylePr w:type="lastRow"&gt;&lt;w:rPr&gt;&lt;w:b/&gt;&lt;w:bCs/&gt;&lt;/w:rPr&gt;&lt;w:tblPr/&gt;&lt;w:tcPr&gt;&lt;w:tcBorders&gt;&lt;w:top w:val="double" w:sz="2"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w:styleId="Rastertabel1licht-Accent4"&gt;&lt;w:name w:val="Grid Table 1 Light Accent 4"/&gt;&lt;w:basedOn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w:color="F9D3B7" w:themeColor="accent4" w:themeTint="66"/&gt;&lt;w:left w:val="single" w:sz="4" w:space="0" w:color="F9D3B7" w:themeColor="accent4" w:themeTint="66"/&gt;&lt;w:bottom w:val="single" w:sz="4" w:space="0" w:color="F9D3B7" w:themeColor="accent4" w:themeTint="66"/&gt;&lt;w:right w:val="single" w:sz="4" w:space="0" w:color="F9D3B7" w:themeColor="accent4" w:themeTint="66"/&gt;&lt;w:insideH w:val="single" w:sz="4" w:space="0" w:color="F9D3B7" w:themeColor="accent4" w:themeTint="66"/&gt;&lt;w:insideV w:val="single" w:sz="4" w:space="0" w:color="F9D3B7" w:themeColor="accent4" w:themeTint="66"/&gt;&lt;/w:tblBorders&gt;&lt;/w:tblPr&gt;&lt;w:tblStylePr w:type="firstRow"&gt;&lt;w:rPr&gt;&lt;w:b/&gt;&lt;w:bCs/&gt;&lt;/w:rPr&gt;&lt;w:tblPr/&gt;&lt;w:tcPr&gt;&lt;w:tcBorders&gt;&lt;w:bottom w:val="single" w:sz="12" w:space="0" w:color="F6BD93" w:themeColor="accent4" w:themeTint="99"/&gt;&lt;/w:tcBorders&gt;&lt;/w:tcPr&gt;&lt;/w:tblStylePr&gt;&lt;w:tblStylePr w:type="lastRow"&gt;&lt;w:rPr&gt;&lt;w:b/&gt;&lt;w:bCs/&gt;&lt;/w:rPr&gt;&lt;w:tblPr/&gt;&lt;w:tcPr&gt;&lt;w:tcBorders&gt;&lt;w:top w:val="double" w:sz="2"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w:styleId="Rastertabel1licht-Accent5"&gt;&lt;w:name w:val="Grid Table 1 Light Accent 5"/&gt;&lt;w:basedOn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w:color="D2CAE0" w:themeColor="accent5" w:themeTint="66"/&gt;&lt;w:left w:val="single" w:sz="4" w:space="0" w:color="D2CAE0" w:themeColor="accent5" w:themeTint="66"/&gt;&lt;w:bottom w:val="single" w:sz="4" w:space="0" w:color="D2CAE0" w:themeColor="accent5" w:themeTint="66"/&gt;&lt;w:right w:val="single" w:sz="4" w:space="0" w:color="D2CAE0" w:themeColor="accent5" w:themeTint="66"/&gt;&lt;w:insideH w:val="single" w:sz="4" w:space="0" w:color="D2CAE0" w:themeColor="accent5" w:themeTint="66"/&gt;&lt;w:insideV w:val="single" w:sz="4" w:space="0" w:color="D2CAE0" w:themeColor="accent5" w:themeTint="66"/&gt;&lt;/w:tblBorders&gt;&lt;/w:tblPr&gt;&lt;w:tblStylePr w:type="firstRow"&gt;&lt;w:rPr&gt;&lt;w:b/&gt;&lt;w:bCs/&gt;&lt;/w:rPr&gt;&lt;w:tblPr/&gt;&lt;w:tcPr&gt;&lt;w:tcBorders&gt;&lt;w:bottom w:val="single" w:sz="12" w:space="0" w:color="BCB0D1" w:themeColor="accent5" w:themeTint="99"/&gt;&lt;/w:tcBorders&gt;&lt;/w:tcPr&gt;&lt;/w:tblStylePr&gt;&lt;w:tblStylePr w:type="lastRow"&gt;&lt;w:rPr&gt;&lt;w:b/&gt;&lt;w:bCs/&gt;&lt;/w:rPr&gt;&lt;w:tblPr/&gt;&lt;w:tcPr&gt;&lt;w:tcBorders&gt;&lt;w:top w:val="double" w:sz="2"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w:styleId="Rastertabel1licht-Accent6"&gt;&lt;w:name w:val="Grid Table 1 Light Accent 6"/&gt;&lt;w:basedOn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w:color="F5CAD1" w:themeColor="accent6" w:themeTint="66"/&gt;&lt;w:left w:val="single" w:sz="4" w:space="0" w:color="F5CAD1" w:themeColor="accent6" w:themeTint="66"/&gt;&lt;w:bottom w:val="single" w:sz="4" w:space="0" w:color="F5CAD1" w:themeColor="accent6" w:themeTint="66"/&gt;&lt;w:right w:val="single" w:sz="4" w:space="0" w:color="F5CAD1" w:themeColor="accent6" w:themeTint="66"/&gt;&lt;w:insideH w:val="single" w:sz="4" w:space="0" w:color="F5CAD1" w:themeColor="accent6" w:themeTint="66"/&gt;&lt;w:insideV w:val="single" w:sz="4" w:space="0" w:color="F5CAD1" w:themeColor="accent6" w:themeTint="66"/&gt;&lt;/w:tblBorders&gt;&lt;/w:tblPr&gt;&lt;w:tblStylePr w:type="firstRow"&gt;&lt;w:rPr&gt;&lt;w:b/&gt;&lt;w:bCs/&gt;&lt;/w:rPr&gt;&lt;w:tblPr/&gt;&lt;w:tcPr&gt;&lt;w:tcBorders&gt;&lt;w:bottom w:val="single" w:sz="12" w:space="0" w:color="F1B0BA" w:themeColor="accent6" w:themeTint="99"/&gt;&lt;/w:tcBorders&gt;&lt;/w:tcPr&gt;&lt;/w:tblStylePr&gt;&lt;w:tblStylePr w:type="lastRow"&gt;&lt;w:rPr&gt;&lt;w:b/&gt;&lt;w:bCs/&gt;&lt;/w:rPr&gt;&lt;w:tblPr/&gt;&lt;w:tcPr&gt;&lt;w:tcBorders&gt;&lt;w:top w:val="double" w:sz="2"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w:styleId="Rastertabel2"&gt;&lt;w:name w:val="Grid Table 2"/&gt;&lt;w:basedOn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w:color="666666" w:themeColor="text1" w:themeTint="99"/&gt;&lt;w:bottom w:val="single" w:sz="2" w:space="0" w:color="666666" w:themeColor="text1" w:themeTint="99"/&gt;&lt;w:insideH w:val="single" w:sz="2" w:space="0" w:color="666666" w:themeColor="text1" w:themeTint="99"/&gt;&lt;w:insideV w:val="single" w:sz="2" w:space="0" w:color="666666" w:themeColor="text1"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w:color="666666" w:themeColor="text1"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w:color="666666" w:themeColor="text1"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w:styleId="Rastertabel2-Accent1"&gt;&lt;w:name w:val="Grid Table 2 Accent 1"/&gt;&lt;w:basedOn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w:color="ABDFDD" w:themeColor="accent1" w:themeTint="99"/&gt;&lt;w:bottom w:val="single" w:sz="2" w:space="0" w:color="ABDFDD" w:themeColor="accent1" w:themeTint="99"/&gt;&lt;w:insideH w:val="single" w:sz="2" w:space="0" w:color="ABDFDD" w:themeColor="accent1" w:themeTint="99"/&gt;&lt;w:insideV w:val="single" w:sz="2" w:space="0" w:color="ABDFDD" w:themeColor="accent1"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w:color="ABDFDD" w:themeColor="accent1"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w:color="ABDFDD" w:themeColor="accent1"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w:styleId="Rastertabel2-Accent2"&gt;&lt;w:name w:val="Grid Table 2 Accent 2"/&gt;&lt;w:basedOn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w:color="F4DDA2" w:themeColor="accent2" w:themeTint="99"/&gt;&lt;w:bottom w:val="single" w:sz="2" w:space="0" w:color="F4DDA2" w:themeColor="accent2" w:themeTint="99"/&gt;&lt;w:insideH w:val="single" w:sz="2" w:space="0" w:color="F4DDA2" w:themeColor="accent2" w:themeTint="99"/&gt;&lt;w:insideV w:val="single" w:sz="2" w:space="0" w:color="F4DDA2" w:themeColor="accent2"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w:color="F4DDA2" w:themeColor="accent2"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w:color="F4DDA2" w:themeColor="accent2"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w:styleId="Rastertabel2-Accent3"&gt;&lt;w:name w:val="Grid Table 2 Accent 3"/&gt;&lt;w:basedOn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w:color="B8DEA3" w:themeColor="accent3" w:themeTint="99"/&gt;&lt;w:bottom w:val="single" w:sz="2" w:space="0" w:color="B8DEA3" w:themeColor="accent3" w:themeTint="99"/&gt;&lt;w:insideH w:val="single" w:sz="2" w:space="0" w:color="B8DEA3" w:themeColor="accent3" w:themeTint="99"/&gt;&lt;w:insideV w:val="single" w:sz="2" w:space="0" w:color="B8DEA3" w:themeColor="accent3"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w:color="B8DEA3" w:themeColor="accent3"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w:color="B8DEA3" w:themeColor="accent3"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w:styleId="Rastertabel2-Accent4"&gt;&lt;w:name w:val="Grid Table 2 Accent 4"/&gt;&lt;w:basedOn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w:color="F6BD93" w:themeColor="accent4" w:themeTint="99"/&gt;&lt;w:bottom w:val="single" w:sz="2" w:space="0" w:color="F6BD93" w:themeColor="accent4" w:themeTint="99"/&gt;&lt;w:insideH w:val="single" w:sz="2" w:space="0" w:color="F6BD93" w:themeColor="accent4" w:themeTint="99"/&gt;&lt;w:insideV w:val="single" w:sz="2" w:space="0" w:color="F6BD93" w:themeColor="accent4"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w:color="F6BD93" w:themeColor="accent4"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w:color="F6BD93" w:themeColor="accent4"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w:styleId="Rastertabel2-Accent5"&gt;&lt;w:name w:val="Grid Table 2 Accent 5"/&gt;&lt;w:basedOn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w:color="BCB0D1" w:themeColor="accent5" w:themeTint="99"/&gt;&lt;w:bottom w:val="single" w:sz="2" w:space="0" w:color="BCB0D1" w:themeColor="accent5" w:themeTint="99"/&gt;&lt;w:insideH w:val="single" w:sz="2" w:space="0" w:color="BCB0D1" w:themeColor="accent5" w:themeTint="99"/&gt;&lt;w:insideV w:val="single" w:sz="2" w:space="0" w:color="BCB0D1" w:themeColor="accent5"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w:color="BCB0D1" w:themeColor="accent5"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w:color="BCB0D1" w:themeColor="accent5"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w:styleId="Rastertabel2-Accent6"&gt;&lt;w:name w:val="Grid Table 2 Accent 6"/&gt;&lt;w:basedOn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w:color="F1B0BA" w:themeColor="accent6" w:themeTint="99"/&gt;&lt;w:bottom w:val="single" w:sz="2" w:space="0" w:color="F1B0BA" w:themeColor="accent6" w:themeTint="99"/&gt;&lt;w:insideH w:val="single" w:sz="2" w:space="0" w:color="F1B0BA" w:themeColor="accent6" w:themeTint="99"/&gt;&lt;w:insideV w:val="single" w:sz="2" w:space="0" w:color="F1B0BA" w:themeColor="accent6"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w:color="F1B0BA" w:themeColor="accent6"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w:color="F1B0BA" w:themeColor="accent6"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w:styleId="Rastertabel3"&gt;&lt;w:name w:val="Grid Table 3"/&gt;&lt;w:basedOn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w:themeFillTint="33"/&gt;&lt;/w:tcPr&gt;&lt;/w:tblStylePr&gt;&lt;w:tblStylePr w:type="neCell"&gt;&lt;w:tblPr/&gt;&lt;w:tcPr&gt;&lt;w:tcBorders&gt;&lt;w:bottom w:val="single" w:sz="4" w:space="0" w:color="666666" w:themeColor="text1" w:themeTint="99"/&gt;&lt;/w:tcBorders&gt;&lt;/w:tcPr&gt;&lt;/w:tblStylePr&gt;&lt;w:tblStylePr w:type="nwCell"&gt;&lt;w:tblPr/&gt;&lt;w:tcPr&gt;&lt;w:tcBorders&gt;&lt;w:bottom w:val="single" w:sz="4" w:space="0" w:color="666666" w:themeColor="text1" w:themeTint="99"/&gt;&lt;/w:tcBorders&gt;&lt;/w:tcPr&gt;&lt;/w:tblStylePr&gt;&lt;w:tblStylePr w:type="seCell"&gt;&lt;w:tblPr/&gt;&lt;w:tcPr&gt;&lt;w:tcBorders&gt;&lt;w:top w:val="single" w:sz="4" w:space="0" w:color="666666" w:themeColor="text1" w:themeTint="99"/&gt;&lt;/w:tcBorders&gt;&lt;/w:tcPr&gt;&lt;/w:tblStylePr&gt;&lt;w:tblStylePr w:type="swCell"&gt;&lt;w:tblPr/&gt;&lt;w:tcPr&gt;&lt;w:tcBorders&gt;&lt;w:top w:val="single" w:sz="4" w:space="0" w:color="666666" w:themeColor="text1" w:themeTint="99"/&gt;&lt;/w:tcBorders&gt;&lt;/w:tcPr&gt;&lt;/w:tblStylePr&gt;&lt;/w:style&gt;&lt;w:style w:type="table" w:styleId="Rastertabel3-Accent1"&gt;&lt;w:name w:val="Grid Table 3 Accent 1"/&gt;&lt;w:basedOn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w:themeFillTint="33"/&gt;&lt;/w:tcPr&gt;&lt;/w:tblStylePr&gt;&lt;w:tblStylePr w:type="neCell"&gt;&lt;w:tblPr/&gt;&lt;w:tcPr&gt;&lt;w:tcBorders&gt;&lt;w:bottom w:val="single" w:sz="4" w:space="0" w:color="ABDFDD" w:themeColor="accent1" w:themeTint="99"/&gt;&lt;/w:tcBorders&gt;&lt;/w:tcPr&gt;&lt;/w:tblStylePr&gt;&lt;w:tblStylePr w:type="nwCell"&gt;&lt;w:tblPr/&gt;&lt;w:tcPr&gt;&lt;w:tcBorders&gt;&lt;w:bottom w:val="single" w:sz="4" w:space="0" w:color="ABDFDD" w:themeColor="accent1" w:themeTint="99"/&gt;&lt;/w:tcBorders&gt;&lt;/w:tcPr&gt;&lt;/w:tblStylePr&gt;&lt;w:tblStylePr w:type="seCell"&gt;&lt;w:tblPr/&gt;&lt;w:tcPr&gt;&lt;w:tcBorders&gt;&lt;w:top w:val="single" w:sz="4" w:space="0" w:color="ABDFDD" w:themeColor="accent1" w:themeTint="99"/&gt;&lt;/w:tcBorders&gt;&lt;/w:tcPr&gt;&lt;/w:tblStylePr&gt;&lt;w:tblStylePr w:type="swCell"&gt;&lt;w:tblPr/&gt;&lt;w:tcPr&gt;&lt;w:tcBorders&gt;&lt;w:top w:val="single" w:sz="4" w:space="0" w:color="ABDFDD" w:themeColor="accent1" w:themeTint="99"/&gt;&lt;/w:tcBorders&gt;&lt;/w:tcPr&gt;&lt;/w:tblStylePr&gt;&lt;/w:style&gt;&lt;w:style w:type="table" w:styleId="Rastertabel3-Accent2"&gt;&lt;w:name w:val="Grid Table 3 Accent 2"/&gt;&lt;w:basedOn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w:themeFillTint="33"/&gt;&lt;/w:tcPr&gt;&lt;/w:tblStylePr&gt;&lt;w:tblStylePr w:type="neCell"&gt;&lt;w:tblPr/&gt;&lt;w:tcPr&gt;&lt;w:tcBorders&gt;&lt;w:bottom w:val="single" w:sz="4" w:space="0" w:color="F4DDA2" w:themeColor="accent2" w:themeTint="99"/&gt;&lt;/w:tcBorders&gt;&lt;/w:tcPr&gt;&lt;/w:tblStylePr&gt;&lt;w:tblStylePr w:type="nwCell"&gt;&lt;w:tblPr/&gt;&lt;w:tcPr&gt;&lt;w:tcBorders&gt;&lt;w:bottom w:val="single" w:sz="4" w:space="0" w:color="F4DDA2" w:themeColor="accent2" w:themeTint="99"/&gt;&lt;/w:tcBorders&gt;&lt;/w:tcPr&gt;&lt;/w:tblStylePr&gt;&lt;w:tblStylePr w:type="seCell"&gt;&lt;w:tblPr/&gt;&lt;w:tcPr&gt;&lt;w:tcBorders&gt;&lt;w:top w:val="single" w:sz="4" w:space="0" w:color="F4DDA2" w:themeColor="accent2" w:themeTint="99"/&gt;&lt;/w:tcBorders&gt;&lt;/w:tcPr&gt;&lt;/w:tblStylePr&gt;&lt;w:tblStylePr w:type="swCell"&gt;&lt;w:tblPr/&gt;&lt;w:tcPr&gt;&lt;w:tcBorders&gt;&lt;w:top w:val="single" w:sz="4" w:space="0" w:color="F4DDA2" w:themeColor="accent2" w:themeTint="99"/&gt;&lt;/w:tcBorders&gt;&lt;/w:tcPr&gt;&lt;/w:tblStylePr&gt;&lt;/w:style&gt;&lt;w:style w:type="table" w:styleId="Rastertabel3-Accent3"&gt;&lt;w:name w:val="Grid Table 3 Accent 3"/&gt;&lt;w:basedOn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w:themeFillTint="33"/&gt;&lt;/w:tcPr&gt;&lt;/w:tblStylePr&gt;&lt;w:tblStylePr w:type="neCell"&gt;&lt;w:tblPr/&gt;&lt;w:tcPr&gt;&lt;w:tcBorders&gt;&lt;w:bottom w:val="single" w:sz="4" w:space="0" w:color="B8DEA3" w:themeColor="accent3" w:themeTint="99"/&gt;&lt;/w:tcBorders&gt;&lt;/w:tcPr&gt;&lt;/w:tblStylePr&gt;&lt;w:tblStylePr w:type="nwCell"&gt;&lt;w:tblPr/&gt;&lt;w:tcPr&gt;&lt;w:tcBorders&gt;&lt;w:bottom w:val="single" w:sz="4" w:space="0" w:color="B8DEA3" w:themeColor="accent3" w:themeTint="99"/&gt;&lt;/w:tcBorders&gt;&lt;/w:tcPr&gt;&lt;/w:tblStylePr&gt;&lt;w:tblStylePr w:type="seCell"&gt;&lt;w:tblPr/&gt;&lt;w:tcPr&gt;&lt;w:tcBorders&gt;&lt;w:top w:val="single" w:sz="4" w:space="0" w:color="B8DEA3" w:themeColor="accent3" w:themeTint="99"/&gt;&lt;/w:tcBorders&gt;&lt;/w:tcPr&gt;&lt;/w:tblStylePr&gt;&lt;w:tblStylePr w:type="swCell"&gt;&lt;w:tblPr/&gt;&lt;w:tcPr&gt;&lt;w:tcBorders&gt;&lt;w:top w:val="single" w:sz="4" w:space="0" w:color="B8DEA3" w:themeColor="accent3" w:themeTint="99"/&gt;&lt;/w:tcBorders&gt;&lt;/w:tcPr&gt;&lt;/w:tblStylePr&gt;&lt;/w:style&gt;&lt;w:style w:type="table" w:styleId="Rastertabel3-Accent4"&gt;&lt;w:name w:val="Grid Table 3 Accent 4"/&gt;&lt;w:basedOn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w:themeFillTint="33"/&gt;&lt;/w:tcPr&gt;&lt;/w:tblStylePr&gt;&lt;w:tblStylePr w:type="neCell"&gt;&lt;w:tblPr/&gt;&lt;w:tcPr&gt;&lt;w:tcBorders&gt;&lt;w:bottom w:val="single" w:sz="4" w:space="0" w:color="F6BD93" w:themeColor="accent4" w:themeTint="99"/&gt;&lt;/w:tcBorders&gt;&lt;/w:tcPr&gt;&lt;/w:tblStylePr&gt;&lt;w:tblStylePr w:type="nwCell"&gt;&lt;w:tblPr/&gt;&lt;w:tcPr&gt;&lt;w:tcBorders&gt;&lt;w:bottom w:val="single" w:sz="4" w:space="0" w:color="F6BD93" w:themeColor="accent4" w:themeTint="99"/&gt;&lt;/w:tcBorders&gt;&lt;/w:tcPr&gt;&lt;/w:tblStylePr&gt;&lt;w:tblStylePr w:type="seCell"&gt;&lt;w:tblPr/&gt;&lt;w:tcPr&gt;&lt;w:tcBorders&gt;&lt;w:top w:val="single" w:sz="4" w:space="0" w:color="F6BD93" w:themeColor="accent4" w:themeTint="99"/&gt;&lt;/w:tcBorders&gt;&lt;/w:tcPr&gt;&lt;/w:tblStylePr&gt;&lt;w:tblStylePr w:type="swCell"&gt;&lt;w:tblPr/&gt;&lt;w:tcPr&gt;&lt;w:tcBorders&gt;&lt;w:top w:val="single" w:sz="4" w:space="0" w:color="F6BD93" w:themeColor="accent4" w:themeTint="99"/&gt;&lt;/w:tcBorders&gt;&lt;/w:tcPr&gt;&lt;/w:tblStylePr&gt;&lt;/w:style&gt;&lt;w:style w:type="table" w:styleId="Rastertabel3-Accent5"&gt;&lt;w:name w:val="Grid Table 3 Accent 5"/&gt;&lt;w:basedOn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w:themeFillTint="33"/&gt;&lt;/w:tcPr&gt;&lt;/w:tblStylePr&gt;&lt;w:tblStylePr w:type="neCell"&gt;&lt;w:tblPr/&gt;&lt;w:tcPr&gt;&lt;w:tcBorders&gt;&lt;w:bottom w:val="single" w:sz="4" w:space="0" w:color="BCB0D1" w:themeColor="accent5" w:themeTint="99"/&gt;&lt;/w:tcBorders&gt;&lt;/w:tcPr&gt;&lt;/w:tblStylePr&gt;&lt;w:tblStylePr w:type="nwCell"&gt;&lt;w:tblPr/&gt;&lt;w:tcPr&gt;&lt;w:tcBorders&gt;&lt;w:bottom w:val="single" w:sz="4" w:space="0" w:color="BCB0D1" w:themeColor="accent5" w:themeTint="99"/&gt;&lt;/w:tcBorders&gt;&lt;/w:tcPr&gt;&lt;/w:tblStylePr&gt;&lt;w:tblStylePr w:type="seCell"&gt;&lt;w:tblPr/&gt;&lt;w:tcPr&gt;&lt;w:tcBorders&gt;&lt;w:top w:val="single" w:sz="4" w:space="0" w:color="BCB0D1" w:themeColor="accent5" w:themeTint="99"/&gt;&lt;/w:tcBorders&gt;&lt;/w:tcPr&gt;&lt;/w:tblStylePr&gt;&lt;w:tblStylePr w:type="swCell"&gt;&lt;w:tblPr/&gt;&lt;w:tcPr&gt;&lt;w:tcBorders&gt;&lt;w:top w:val="single" w:sz="4" w:space="0" w:color="BCB0D1" w:themeColor="accent5" w:themeTint="99"/&gt;&lt;/w:tcBorders&gt;&lt;/w:tcPr&gt;&lt;/w:tblStylePr&gt;&lt;/w:style&gt;&lt;w:style w:type="table" w:styleId="Rastertabel3-Accent6"&gt;&lt;w:name w:val="Grid Table 3 Accent 6"/&gt;&lt;w:basedOn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w:themeFillTint="33"/&gt;&lt;/w:tcPr&gt;&lt;/w:tblStylePr&gt;&lt;w:tblStylePr w:type="neCell"&gt;&lt;w:tblPr/&gt;&lt;w:tcPr&gt;&lt;w:tcBorders&gt;&lt;w:bottom w:val="single" w:sz="4" w:space="0" w:color="F1B0BA" w:themeColor="accent6" w:themeTint="99"/&gt;&lt;/w:tcBorders&gt;&lt;/w:tcPr&gt;&lt;/w:tblStylePr&gt;&lt;w:tblStylePr w:type="nwCell"&gt;&lt;w:tblPr/&gt;&lt;w:tcPr&gt;&lt;w:tcBorders&gt;&lt;w:bottom w:val="single" w:sz="4" w:space="0" w:color="F1B0BA" w:themeColor="accent6" w:themeTint="99"/&gt;&lt;/w:tcBorders&gt;&lt;/w:tcPr&gt;&lt;/w:tblStylePr&gt;&lt;w:tblStylePr w:type="seCell"&gt;&lt;w:tblPr/&gt;&lt;w:tcPr&gt;&lt;w:tcBorders&gt;&lt;w:top w:val="single" w:sz="4" w:space="0" w:color="F1B0BA" w:themeColor="accent6" w:themeTint="99"/&gt;&lt;/w:tcBorders&gt;&lt;/w:tcPr&gt;&lt;/w:tblStylePr&gt;&lt;w:tblStylePr w:type="swCell"&gt;&lt;w:tblPr/&gt;&lt;w:tcPr&gt;&lt;w:tcBorders&gt;&lt;w:top w:val="single" w:sz="4" w:space="0" w:color="F1B0BA" w:themeColor="accent6" w:themeTint="99"/&gt;&lt;/w:tcBorders&gt;&lt;/w:tcPr&gt;&lt;/w:tblStylePr&gt;&lt;/w:style&gt;&lt;w:style w:type="table" w:styleId="Rastertabel4"&gt;&lt;w:name w:val="Grid Table 4"/&gt;&lt;w:basedOn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w:color="000000" w:themeColor="text1"/&gt;&lt;w:left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w:themeColor="text1"/&gt;&lt;w:insideH w:val="nil"/&gt;&lt;w:insideV w:val="nil"/&gt;&lt;/w:tcBorders&gt;&lt;w:shd w:val="clear" w:color="auto" w:fill="000000" w:themeFill="text1"/&gt;&lt;/w:tcPr&gt;&lt;/w:tblStylePr&gt;&lt;w:tblStylePr w:type="lastRow"&gt;&lt;w:rPr&gt;&lt;w:b/&gt;&lt;w:bCs/&gt;&lt;/w:rPr&gt;&lt;w:tblPr/&gt;&lt;w:tcPr&gt;&lt;w:tcBorders&gt;&lt;w:top w:val="double" w:sz="4"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w:styleId="Rastertabel4-Accent1"&gt;&lt;w:name w:val="Grid Table 4 Accent 1"/&gt;&lt;w:basedOn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w:color="74CBC8" w:themeColor="accent1"/&gt;&lt;w:left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w:themeColor="accent1"/&gt;&lt;w:insideH w:val="nil"/&gt;&lt;w:insideV w:val="nil"/&gt;&lt;/w:tcBorders&gt;&lt;w:shd w:val="clear" w:color="auto" w:fill="74CBC8" w:themeFill="accent1"/&gt;&lt;/w:tcPr&gt;&lt;/w:tblStylePr&gt;&lt;w:tblStylePr w:type="lastRow"&gt;&lt;w:rPr&gt;&lt;w:b/&gt;&lt;w:bCs/&gt;&lt;/w:rPr&gt;&lt;w:tblPr/&gt;&lt;w:tcPr&gt;&lt;w:tcBorders&gt;&lt;w:top w:val="double" w:sz="4"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w:styleId="Rastertabel4-Accent2"&gt;&lt;w:name w:val="Grid Table 4 Accent 2"/&gt;&lt;w:basedOn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w:themeColor="accent2"/&gt;&lt;w:insideH w:val="nil"/&gt;&lt;w:insideV w:val="nil"/&gt;&lt;/w:tcBorders&gt;&lt;w:shd w:val="clear" w:color="auto" w:fill="EDC765" w:themeFill="accent2"/&gt;&lt;/w:tcPr&gt;&lt;/w:tblStylePr&gt;&lt;w:tblStylePr w:type="lastRow"&gt;&lt;w:rPr&gt;&lt;w:b/&gt;&lt;w:bCs/&gt;&lt;/w:rPr&gt;&lt;w:tblPr/&gt;&lt;w:tcPr&gt;&lt;w:tcBorders&gt;&lt;w:top w:val="double" w:sz="4"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w:styleId="Rastertabel4-Accent3"&gt;&lt;w:name w:val="Grid Table 4 Accent 3"/&gt;&lt;w:basedOn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w:color="8AC867" w:themeColor="accent3"/&gt;&lt;w:left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w:themeColor="accent3"/&gt;&lt;w:insideH w:val="nil"/&gt;&lt;w:insideV w:val="nil"/&gt;&lt;/w:tcBorders&gt;&lt;w:shd w:val="clear" w:color="auto" w:fill="8AC867" w:themeFill="accent3"/&gt;&lt;/w:tcPr&gt;&lt;/w:tblStylePr&gt;&lt;w:tblStylePr w:type="lastRow"&gt;&lt;w:rPr&gt;&lt;w:b/&gt;&lt;w:bCs/&gt;&lt;/w:rPr&gt;&lt;w:tblPr/&gt;&lt;w:tcPr&gt;&lt;w:tcBorders&gt;&lt;w:top w:val="double" w:sz="4"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w:styleId="Rastertabel4-Accent4"&gt;&lt;w:name w:val="Grid Table 4 Accent 4"/&gt;&lt;w:basedOn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w:color="F0924C" w:themeColor="accent4"/&gt;&lt;w:left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w:themeColor="accent4"/&gt;&lt;w:insideH w:val="nil"/&gt;&lt;w:insideV w:val="nil"/&gt;&lt;/w:tcBorders&gt;&lt;w:shd w:val="clear" w:color="auto" w:fill="F0924C" w:themeFill="accent4"/&gt;&lt;/w:tcPr&gt;&lt;/w:tblStylePr&gt;&lt;w:tblStylePr w:type="lastRow"&gt;&lt;w:rPr&gt;&lt;w:b/&gt;&lt;w:bCs/&gt;&lt;/w:rPr&gt;&lt;w:tblPr/&gt;&lt;w:tcPr&gt;&lt;w:tcBorders&gt;&lt;w:top w:val="double" w:sz="4"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w:styleId="Rastertabel4-Accent5"&gt;&lt;w:name w:val="Grid Table 4 Accent 5"/&gt;&lt;w:basedOn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w:color="907CB3" w:themeColor="accent5"/&gt;&lt;w:left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w:themeColor="accent5"/&gt;&lt;w:insideH w:val="nil"/&gt;&lt;w:insideV w:val="nil"/&gt;&lt;/w:tcBorders&gt;&lt;w:shd w:val="clear" w:color="auto" w:fill="907CB3" w:themeFill="accent5"/&gt;&lt;/w:tcPr&gt;&lt;/w:tblStylePr&gt;&lt;w:tblStylePr w:type="lastRow"&gt;&lt;w:rPr&gt;&lt;w:b/&gt;&lt;w:bCs/&gt;&lt;/w:rPr&gt;&lt;w:tblPr/&gt;&lt;w:tcPr&gt;&lt;w:tcBorders&gt;&lt;w:top w:val="double" w:sz="4"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w:styleId="Rastertabel4-Accent6"&gt;&lt;w:name w:val="Grid Table 4 Accent 6"/&gt;&lt;w:basedOn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w:color="E87C8D" w:themeColor="accent6"/&gt;&lt;w:left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w:themeColor="accent6"/&gt;&lt;w:insideH w:val="nil"/&gt;&lt;w:insideV w:val="nil"/&gt;&lt;/w:tcBorders&gt;&lt;w:shd w:val="clear" w:color="auto" w:fill="E87C8D" w:themeFill="accent6"/&gt;&lt;/w:tcPr&gt;&lt;/w:tblStylePr&gt;&lt;w:tblStylePr w:type="lastRow"&gt;&lt;w:rPr&gt;&lt;w:b/&gt;&lt;w:bCs/&gt;&lt;/w:rPr&gt;&lt;w:tblPr/&gt;&lt;w:tcPr&gt;&lt;w:tcBorders&gt;&lt;w:top w:val="double" w:sz="4"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w:styleId="Rastertabel5donker"&gt;&lt;w:name w:val="Grid Table 5 Dark"/&gt;&lt;w:basedOn w:val="Standaardtabel"/&gt;&lt;w:uiPriority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w:fill="CCCCCC" w:themeFill="text1"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w:fill="000000" w:themeFill="text1"/&gt;&lt;/w:tcPr&gt;&lt;/w:tblStylePr&gt;&lt;w:tblStylePr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w:fill="000000" w:themeFill="text1"/&gt;&lt;/w:tcPr&gt;&lt;/w:tblStylePr&gt;&lt;w:tblStylePr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w:fill="000000" w:themeFill="text1"/&gt;&lt;/w:tcPr&gt;&lt;/w:tblStylePr&gt;&lt;w:tblStylePr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w:fill="000000" w:themeFill="text1"/&gt;&lt;/w:tcPr&gt;&lt;/w:tblStylePr&gt;&lt;w:tblStylePr w:type="band1Vert"&gt;&lt;w:tblPr/&gt;&lt;w:tcPr&gt;&lt;w:shd w:val="clear" w:color="auto" w:fill="999999" w:themeFill="text1" w:themeFillTint="66"/&gt;&lt;/w:tcPr&gt;&lt;/w:tblStylePr&gt;&lt;w:tblStylePr w:type="band1Horz"&gt;&lt;w:tblPr/&gt;&lt;w:tcPr&gt;&lt;w:shd w:val="clear" w:color="auto" w:fill="999999" w:themeFill="text1" w:themeFillTint="66"/&gt;&lt;/w:tcPr&gt;&lt;/w:tblStylePr&gt;&lt;/w:style&gt;&lt;w:style w:type="table" w:styleId="Rastertabel5donker-Accent1"&gt;&lt;w:name w:val="Grid Table 5 Dark Accent 1"/&gt;&lt;w:basedOn w:val="Standaardtabel"/&gt;&lt;w:uiPriority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w:fill="E3F4F4" w:themeFill="accent1"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w:fill="74CBC8" w:themeFill="accent1"/&gt;&lt;/w:tcPr&gt;&lt;/w:tblStylePr&gt;&lt;w:tblStylePr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w:fill="74CBC8" w:themeFill="accent1"/&gt;&lt;/w:tcPr&gt;&lt;/w:tblStylePr&gt;&lt;w:tblStylePr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w:fill="74CBC8" w:themeFill="accent1"/&gt;&lt;/w:tcPr&gt;&lt;/w:tblStylePr&gt;&lt;w:tblStylePr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w:fill="74CBC8" w:themeFill="accent1"/&gt;&lt;/w:tcPr&gt;&lt;/w:tblStylePr&gt;&lt;w:tblStylePr w:type="band1Vert"&gt;&lt;w:tblPr/&gt;&lt;w:tcPr&gt;&lt;w:shd w:val="clear" w:color="auto" w:fill="C7EAE8" w:themeFill="accent1" w:themeFillTint="66"/&gt;&lt;/w:tcPr&gt;&lt;/w:tblStylePr&gt;&lt;w:tblStylePr w:type="band1Horz"&gt;&lt;w:tblPr/&gt;&lt;w:tcPr&gt;&lt;w:shd w:val="clear" w:color="auto" w:fill="C7EAE8" w:themeFill="accent1" w:themeFillTint="66"/&gt;&lt;/w:tcPr&gt;&lt;/w:tblStylePr&gt;&lt;/w:style&gt;&lt;w:style w:type="table" w:styleId="Rastertabel5donker-Accent2"&gt;&lt;w:name w:val="Grid Table 5 Dark Accent 2"/&gt;&lt;w:basedOn w:val="Standaardtabel"/&gt;&lt;w:uiPriority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w:fill="FBF3DF" w:themeFill="accent2"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w:fill="EDC765" w:themeFill="accent2"/&gt;&lt;/w:tcPr&gt;&lt;/w:tblStylePr&gt;&lt;w:tblStylePr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w:fill="EDC765" w:themeFill="accent2"/&gt;&lt;/w:tcPr&gt;&lt;/w:tblStylePr&gt;&lt;w:tblStylePr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w:fill="EDC765" w:themeFill="accent2"/&gt;&lt;/w:tcPr&gt;&lt;/w:tblStylePr&gt;&lt;w:tblStylePr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w:fill="EDC765" w:themeFill="accent2"/&gt;&lt;/w:tcPr&gt;&lt;/w:tblStylePr&gt;&lt;w:tblStylePr w:type="band1Vert"&gt;&lt;w:tblPr/&gt;&lt;w:tcPr&gt;&lt;w:shd w:val="clear" w:color="auto" w:fill="F7E8C1" w:themeFill="accent2" w:themeFillTint="66"/&gt;&lt;/w:tcPr&gt;&lt;/w:tblStylePr&gt;&lt;w:tblStylePr w:type="band1Horz"&gt;&lt;w:tblPr/&gt;&lt;w:tcPr&gt;&lt;w:shd w:val="clear" w:color="auto" w:fill="F7E8C1" w:themeFill="accent2" w:themeFillTint="66"/&gt;&lt;/w:tcPr&gt;&lt;/w:tblStylePr&gt;&lt;/w:style&gt;&lt;w:style w:type="table" w:styleId="Rastertabel5donker-Accent3"&gt;&lt;w:name w:val="Grid Table 5 Dark Accent 3"/&gt;&lt;w:basedOn w:val="Standaardtabel"/&gt;&lt;w:uiPriority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w:fill="E7F4E0" w:themeFill="accent3"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w:fill="8AC867" w:themeFill="accent3"/&gt;&lt;/w:tcPr&gt;&lt;/w:tblStylePr&gt;&lt;w:tblStylePr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w:fill="8AC867" w:themeFill="accent3"/&gt;&lt;/w:tcPr&gt;&lt;/w:tblStylePr&gt;&lt;w:tblStylePr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w:fill="8AC867" w:themeFill="accent3"/&gt;&lt;/w:tcPr&gt;&lt;/w:tblStylePr&gt;&lt;w:tblStylePr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w:fill="8AC867" w:themeFill="accent3"/&gt;&lt;/w:tcPr&gt;&lt;/w:tblStylePr&gt;&lt;w:tblStylePr w:type="band1Vert"&gt;&lt;w:tblPr/&gt;&lt;w:tcPr&gt;&lt;w:shd w:val="clear" w:color="auto" w:fill="D0E9C2" w:themeFill="accent3" w:themeFillTint="66"/&gt;&lt;/w:tcPr&gt;&lt;/w:tblStylePr&gt;&lt;w:tblStylePr w:type="band1Horz"&gt;&lt;w:tblPr/&gt;&lt;w:tcPr&gt;&lt;w:shd w:val="clear" w:color="auto" w:fill="D0E9C2" w:themeFill="accent3" w:themeFillTint="66"/&gt;&lt;/w:tcPr&gt;&lt;/w:tblStylePr&gt;&lt;/w:style&gt;&lt;w:style w:type="table" w:styleId="Rastertabel5donker-Accent4"&gt;&lt;w:name w:val="Grid Table 5 Dark Accent 4"/&gt;&lt;w:basedOn w:val="Standaardtabel"/&gt;&lt;w:uiPriority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w:fill="FCE8DB" w:themeFill="accent4"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w:fill="F0924C" w:themeFill="accent4"/&gt;&lt;/w:tcPr&gt;&lt;/w:tblStylePr&gt;&lt;w:tblStylePr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w:fill="F0924C" w:themeFill="accent4"/&gt;&lt;/w:tcPr&gt;&lt;/w:tblStylePr&gt;&lt;w:tblStylePr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w:fill="F0924C" w:themeFill="accent4"/&gt;&lt;/w:tcPr&gt;&lt;/w:tblStylePr&gt;&lt;w:tblStylePr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w:fill="F0924C" w:themeFill="accent4"/&gt;&lt;/w:tcPr&gt;&lt;/w:tblStylePr&gt;&lt;w:tblStylePr w:type="band1Vert"&gt;&lt;w:tblPr/&gt;&lt;w:tcPr&gt;&lt;w:shd w:val="clear" w:color="auto" w:fill="F9D3B7" w:themeFill="accent4" w:themeFillTint="66"/&gt;&lt;/w:tcPr&gt;&lt;/w:tblStylePr&gt;&lt;w:tblStylePr w:type="band1Horz"&gt;&lt;w:tblPr/&gt;&lt;w:tcPr&gt;&lt;w:shd w:val="clear" w:color="auto" w:fill="F9D3B7" w:themeFill="accent4" w:themeFillTint="66"/&gt;&lt;/w:tcPr&gt;&lt;/w:tblStylePr&gt;&lt;/w:style&gt;&lt;w:style w:type="table" w:styleId="Rastertabel5donker-Accent5"&gt;&lt;w:name w:val="Grid Table 5 Dark Accent 5"/&gt;&lt;w:basedOn w:val="Standaardtabel"/&gt;&lt;w:uiPriority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w:fill="E8E4EF" w:themeFill="accent5"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w:fill="907CB3" w:themeFill="accent5"/&gt;&lt;/w:tcPr&gt;&lt;/w:tblStylePr&gt;&lt;w:tblStylePr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w:fill="907CB3" w:themeFill="accent5"/&gt;&lt;/w:tcPr&gt;&lt;/w:tblStylePr&gt;&lt;w:tblStylePr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w:fill="907CB3" w:themeFill="accent5"/&gt;&lt;/w:tcPr&gt;&lt;/w:tblStylePr&gt;&lt;w:tblStylePr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w:fill="907CB3" w:themeFill="accent5"/&gt;&lt;/w:tcPr&gt;&lt;/w:tblStylePr&gt;&lt;w:tblStylePr w:type="band1Vert"&gt;&lt;w:tblPr/&gt;&lt;w:tcPr&gt;&lt;w:shd w:val="clear" w:color="auto" w:fill="D2CAE0" w:themeFill="accent5" w:themeFillTint="66"/&gt;&lt;/w:tcPr&gt;&lt;/w:tblStylePr&gt;&lt;w:tblStylePr w:type="band1Horz"&gt;&lt;w:tblPr/&gt;&lt;w:tcPr&gt;&lt;w:shd w:val="clear" w:color="auto" w:fill="D2CAE0" w:themeFill="accent5" w:themeFillTint="66"/&gt;&lt;/w:tcPr&gt;&lt;/w:tblStylePr&gt;&lt;/w:style&gt;&lt;w:style w:type="table" w:styleId="Rastertabel5donker-Accent6"&gt;&lt;w:name w:val="Grid Table 5 Dark Accent 6"/&gt;&lt;w:basedOn w:val="Standaardtabel"/&gt;&lt;w:uiPriority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w:fill="FAE4E7" w:themeFill="accent6"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w:fill="E87C8D" w:themeFill="accent6"/&gt;&lt;/w:tcPr&gt;&lt;/w:tblStylePr&gt;&lt;w:tblStylePr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w:fill="E87C8D" w:themeFill="accent6"/&gt;&lt;/w:tcPr&gt;&lt;/w:tblStylePr&gt;&lt;w:tblStylePr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w:fill="E87C8D" w:themeFill="accent6"/&gt;&lt;/w:tcPr&gt;&lt;/w:tblStylePr&gt;&lt;w:tblStylePr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w:fill="E87C8D" w:themeFill="accent6"/&gt;&lt;/w:tcPr&gt;&lt;/w:tblStylePr&gt;&lt;w:tblStylePr w:type="band1Vert"&gt;&lt;w:tblPr/&gt;&lt;w:tcPr&gt;&lt;w:shd w:val="clear" w:color="auto" w:fill="F5CAD1" w:themeFill="accent6" w:themeFillTint="66"/&gt;&lt;/w:tcPr&gt;&lt;/w:tblStylePr&gt;&lt;w:tblStylePr w:type="band1Horz"&gt;&lt;w:tblPr/&gt;&lt;w:tcPr&gt;&lt;w:shd w:val="clear" w:color="auto" w:fill="F5CAD1" w:themeFill="accent6" w:themeFillTint="66"/&gt;&lt;/w:tcPr&gt;&lt;/w:tblStylePr&gt;&lt;/w:style&gt;&lt;w:style w:type="table" w:styleId="Rastertabel6kleurrijk"&gt;&lt;w:name w:val="Grid Table 6 Colorful"/&gt;&lt;w:basedOn w:val="Standaardtabel"/&gt;&lt;w:uiPriority w:val="51"/&gt;&lt;w:rsid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w:type="firstRow"&gt;&lt;w:rPr&gt;&lt;w:b/&gt;&lt;w:bCs/&gt;&lt;/w:rPr&gt;&lt;w:tblPr/&gt;&lt;w:tcPr&gt;&lt;w:tcBorders&gt;&lt;w:bottom w:val="single" w:sz="12" w:space="0" w:color="666666" w:themeColor="text1" w:themeTint="99"/&gt;&lt;/w:tcBorders&gt;&lt;/w:tcPr&gt;&lt;/w:tblStylePr&gt;&lt;w:tblStylePr w:type="lastRow"&gt;&lt;w:rPr&gt;&lt;w:b/&gt;&lt;w:bCs/&gt;&lt;/w:rPr&gt;&lt;w:tblPr/&gt;&lt;w:tcPr&gt;&lt;w:tcBorders&gt;&lt;w:top w:val="double" w:sz="4"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w:styleId="Rastertabel6kleurrijk-Accent1"&gt;&lt;w:name w:val="Grid Table 6 Colorful Accent 1"/&gt;&lt;w:basedOn w:val="Standaardtabel"/&gt;&lt;w:uiPriority w:val="51"/&gt;&lt;w:rsid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w:type="firstRow"&gt;&lt;w:rPr&gt;&lt;w:b/&gt;&lt;w:bCs/&gt;&lt;/w:rPr&gt;&lt;w:tblPr/&gt;&lt;w:tcPr&gt;&lt;w:tcBorders&gt;&lt;w:bottom w:val="single" w:sz="12" w:space="0" w:color="ABDFDD" w:themeColor="accent1" w:themeTint="99"/&gt;&lt;/w:tcBorders&gt;&lt;/w:tcPr&gt;&lt;/w:tblStylePr&gt;&lt;w:tblStylePr w:type="lastRow"&gt;&lt;w:rPr&gt;&lt;w:b/&gt;&lt;w:bCs/&gt;&lt;/w:rPr&gt;&lt;w:tblPr/&gt;&lt;w:tcPr&gt;&lt;w:tcBorders&gt;&lt;w:top w:val="double" w:sz="4"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w:styleId="Rastertabel6kleurrijk-Accent2"&gt;&lt;w:name w:val="Grid Table 6 Colorful Accent 2"/&gt;&lt;w:basedOn w:val="Standaardtabel"/&gt;&lt;w:uiPriority w:val="51"/&gt;&lt;w:rsid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w:type="firstRow"&gt;&lt;w:rPr&gt;&lt;w:b/&gt;&lt;w:bCs/&gt;&lt;/w:rPr&gt;&lt;w:tblPr/&gt;&lt;w:tcPr&gt;&lt;w:tcBorders&gt;&lt;w:bottom w:val="single" w:sz="12" w:space="0" w:color="F4DDA2" w:themeColor="accent2" w:themeTint="99"/&gt;&lt;/w:tcBorders&gt;&lt;/w:tcPr&gt;&lt;/w:tblStylePr&gt;&lt;w:tblStylePr w:type="lastRow"&gt;&lt;w:rPr&gt;&lt;w:b/&gt;&lt;w:bCs/&gt;&lt;/w:rPr&gt;&lt;w:tblPr/&gt;&lt;w:tcPr&gt;&lt;w:tcBorders&gt;&lt;w:top w:val="double" w:sz="4"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w:styleId="Rastertabel6kleurrijk-Accent3"&gt;&lt;w:name w:val="Grid Table 6 Colorful Accent 3"/&gt;&lt;w:basedOn w:val="Standaardtabel"/&gt;&lt;w:uiPriority w:val="51"/&gt;&lt;w:rsid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w:type="firstRow"&gt;&lt;w:rPr&gt;&lt;w:b/&gt;&lt;w:bCs/&gt;&lt;/w:rPr&gt;&lt;w:tblPr/&gt;&lt;w:tcPr&gt;&lt;w:tcBorders&gt;&lt;w:bottom w:val="single" w:sz="12" w:space="0" w:color="B8DEA3" w:themeColor="accent3" w:themeTint="99"/&gt;&lt;/w:tcBorders&gt;&lt;/w:tcPr&gt;&lt;/w:tblStylePr&gt;&lt;w:tblStylePr w:type="lastRow"&gt;&lt;w:rPr&gt;&lt;w:b/&gt;&lt;w:bCs/&gt;&lt;/w:rPr&gt;&lt;w:tblPr/&gt;&lt;w:tcPr&gt;&lt;w:tcBorders&gt;&lt;w:top w:val="double" w:sz="4"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w:styleId="Rastertabel6kleurrijk-Accent4"&gt;&lt;w:name w:val="Grid Table 6 Colorful Accent 4"/&gt;&lt;w:basedOn w:val="Standaardtabel"/&gt;&lt;w:uiPriority w:val="51"/&gt;&lt;w:rsid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w:type="firstRow"&gt;&lt;w:rPr&gt;&lt;w:b/&gt;&lt;w:bCs/&gt;&lt;/w:rPr&gt;&lt;w:tblPr/&gt;&lt;w:tcPr&gt;&lt;w:tcBorders&gt;&lt;w:bottom w:val="single" w:sz="12" w:space="0" w:color="F6BD93" w:themeColor="accent4" w:themeTint="99"/&gt;&lt;/w:tcBorders&gt;&lt;/w:tcPr&gt;&lt;/w:tblStylePr&gt;&lt;w:tblStylePr w:type="lastRow"&gt;&lt;w:rPr&gt;&lt;w:b/&gt;&lt;w:bCs/&gt;&lt;/w:rPr&gt;&lt;w:tblPr/&gt;&lt;w:tcPr&gt;&lt;w:tcBorders&gt;&lt;w:top w:val="double" w:sz="4"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w:styleId="Rastertabel6kleurrijk-Accent5"&gt;&lt;w:name w:val="Grid Table 6 Colorful Accent 5"/&gt;&lt;w:basedOn w:val="Standaardtabel"/&gt;&lt;w:uiPriority w:val="51"/&gt;&lt;w:rsid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w:type="firstRow"&gt;&lt;w:rPr&gt;&lt;w:b/&gt;&lt;w:bCs/&gt;&lt;/w:rPr&gt;&lt;w:tblPr/&gt;&lt;w:tcPr&gt;&lt;w:tcBorders&gt;&lt;w:bottom w:val="single" w:sz="12" w:space="0" w:color="BCB0D1" w:themeColor="accent5" w:themeTint="99"/&gt;&lt;/w:tcBorders&gt;&lt;/w:tcPr&gt;&lt;/w:tblStylePr&gt;&lt;w:tblStylePr w:type="lastRow"&gt;&lt;w:rPr&gt;&lt;w:b/&gt;&lt;w:bCs/&gt;&lt;/w:rPr&gt;&lt;w:tblPr/&gt;&lt;w:tcPr&gt;&lt;w:tcBorders&gt;&lt;w:top w:val="double" w:sz="4"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w:styleId="Rastertabel6kleurrijk-Accent6"&gt;&lt;w:name w:val="Grid Table 6 Colorful Accent 6"/&gt;&lt;w:basedOn w:val="Standaardtabel"/&gt;&lt;w:uiPriority w:val="51"/&gt;&lt;w:rsid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w:type="firstRow"&gt;&lt;w:rPr&gt;&lt;w:b/&gt;&lt;w:bCs/&gt;&lt;/w:rPr&gt;&lt;w:tblPr/&gt;&lt;w:tcPr&gt;&lt;w:tcBorders&gt;&lt;w:bottom w:val="single" w:sz="12" w:space="0" w:color="F1B0BA" w:themeColor="accent6" w:themeTint="99"/&gt;&lt;/w:tcBorders&gt;&lt;/w:tcPr&gt;&lt;/w:tblStylePr&gt;&lt;w:tblStylePr w:type="lastRow"&gt;&lt;w:rPr&gt;&lt;w:b/&gt;&lt;w:bCs/&gt;&lt;/w:rPr&gt;&lt;w:tblPr/&gt;&lt;w:tcPr&gt;&lt;w:tcBorders&gt;&lt;w:top w:val="double" w:sz="4"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w:styleId="Rastertabel7kleurrijk"&gt;&lt;w:name w:val="Grid Table 7 Colorful"/&gt;&lt;w:basedOn w:val="Standaardtabel"/&gt;&lt;w:uiPriority w:val="52"/&gt;&lt;w:rsid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w:themeFillTint="33"/&gt;&lt;/w:tcPr&gt;&lt;/w:tblStylePr&gt;&lt;w:tblStylePr w:type="neCell"&gt;&lt;w:tblPr/&gt;&lt;w:tcPr&gt;&lt;w:tcBorders&gt;&lt;w:bottom w:val="single" w:sz="4" w:space="0" w:color="666666" w:themeColor="text1" w:themeTint="99"/&gt;&lt;/w:tcBorders&gt;&lt;/w:tcPr&gt;&lt;/w:tblStylePr&gt;&lt;w:tblStylePr w:type="nwCell"&gt;&lt;w:tblPr/&gt;&lt;w:tcPr&gt;&lt;w:tcBorders&gt;&lt;w:bottom w:val="single" w:sz="4" w:space="0" w:color="666666" w:themeColor="text1" w:themeTint="99"/&gt;&lt;/w:tcBorders&gt;&lt;/w:tcPr&gt;&lt;/w:tblStylePr&gt;&lt;w:tblStylePr w:type="seCell"&gt;&lt;w:tblPr/&gt;&lt;w:tcPr&gt;&lt;w:tcBorders&gt;&lt;w:top w:val="single" w:sz="4" w:space="0" w:color="666666" w:themeColor="text1" w:themeTint="99"/&gt;&lt;/w:tcBorders&gt;&lt;/w:tcPr&gt;&lt;/w:tblStylePr&gt;&lt;w:tblStylePr w:type="swCell"&gt;&lt;w:tblPr/&gt;&lt;w:tcPr&gt;&lt;w:tcBorders&gt;&lt;w:top w:val="single" w:sz="4" w:space="0" w:color="666666" w:themeColor="text1" w:themeTint="99"/&gt;&lt;/w:tcBorders&gt;&lt;/w:tcPr&gt;&lt;/w:tblStylePr&gt;&lt;/w:style&gt;&lt;w:style w:type="table" w:styleId="Rastertabel7kleurrijk-Accent1"&gt;&lt;w:name w:val="Grid Table 7 Colorful Accent 1"/&gt;&lt;w:basedOn w:val="Standaardtabel"/&gt;&lt;w:uiPriority w:val="52"/&gt;&lt;w:rsid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w:themeFillTint="33"/&gt;&lt;/w:tcPr&gt;&lt;/w:tblStylePr&gt;&lt;w:tblStylePr w:type="neCell"&gt;&lt;w:tblPr/&gt;&lt;w:tcPr&gt;&lt;w:tcBorders&gt;&lt;w:bottom w:val="single" w:sz="4" w:space="0" w:color="ABDFDD" w:themeColor="accent1" w:themeTint="99"/&gt;&lt;/w:tcBorders&gt;&lt;/w:tcPr&gt;&lt;/w:tblStylePr&gt;&lt;w:tblStylePr w:type="nwCell"&gt;&lt;w:tblPr/&gt;&lt;w:tcPr&gt;&lt;w:tcBorders&gt;&lt;w:bottom w:val="single" w:sz="4" w:space="0" w:color="ABDFDD" w:themeColor="accent1" w:themeTint="99"/&gt;&lt;/w:tcBorders&gt;&lt;/w:tcPr&gt;&lt;/w:tblStylePr&gt;&lt;w:tblStylePr w:type="seCell"&gt;&lt;w:tblPr/&gt;&lt;w:tcPr&gt;&lt;w:tcBorders&gt;&lt;w:top w:val="single" w:sz="4" w:space="0" w:color="ABDFDD" w:themeColor="accent1" w:themeTint="99"/&gt;&lt;/w:tcBorders&gt;&lt;/w:tcPr&gt;&lt;/w:tblStylePr&gt;&lt;w:tblStylePr w:type="swCell"&gt;&lt;w:tblPr/&gt;&lt;w:tcPr&gt;&lt;w:tcBorders&gt;&lt;w:top w:val="single" w:sz="4" w:space="0" w:color="ABDFDD" w:themeColor="accent1" w:themeTint="99"/&gt;&lt;/w:tcBorders&gt;&lt;/w:tcPr&gt;&lt;/w:tblStylePr&gt;&lt;/w:style&gt;&lt;w:style w:type="table" w:styleId="Rastertabel7kleurrijk-Accent2"&gt;&lt;w:name w:val="Grid Table 7 Colorful Accent 2"/&gt;&lt;w:basedOn w:val="Standaardtabel"/&gt;&lt;w:uiPriority w:val="52"/&gt;&lt;w:rsid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w:themeFillTint="33"/&gt;&lt;/w:tcPr&gt;&lt;/w:tblStylePr&gt;&lt;w:tblStylePr w:type="neCell"&gt;&lt;w:tblPr/&gt;&lt;w:tcPr&gt;&lt;w:tcBorders&gt;&lt;w:bottom w:val="single" w:sz="4" w:space="0" w:color="F4DDA2" w:themeColor="accent2" w:themeTint="99"/&gt;&lt;/w:tcBorders&gt;&lt;/w:tcPr&gt;&lt;/w:tblStylePr&gt;&lt;w:tblStylePr w:type="nwCell"&gt;&lt;w:tblPr/&gt;&lt;w:tcPr&gt;&lt;w:tcBorders&gt;&lt;w:bottom w:val="single" w:sz="4" w:space="0" w:color="F4DDA2" w:themeColor="accent2" w:themeTint="99"/&gt;&lt;/w:tcBorders&gt;&lt;/w:tcPr&gt;&lt;/w:tblStylePr&gt;&lt;w:tblStylePr w:type="seCell"&gt;&lt;w:tblPr/&gt;&lt;w:tcPr&gt;&lt;w:tcBorders&gt;&lt;w:top w:val="single" w:sz="4" w:space="0" w:color="F4DDA2" w:themeColor="accent2" w:themeTint="99"/&gt;&lt;/w:tcBorders&gt;&lt;/w:tcPr&gt;&lt;/w:tblStylePr&gt;&lt;w:tblStylePr w:type="swCell"&gt;&lt;w:tblPr/&gt;&lt;w:tcPr&gt;&lt;w:tcBorders&gt;&lt;w:top w:val="single" w:sz="4" w:space="0" w:color="F4DDA2" w:themeColor="accent2" w:themeTint="99"/&gt;&lt;/w:tcBorders&gt;&lt;/w:tcPr&gt;&lt;/w:tblStylePr&gt;&lt;/w:style&gt;&lt;w:style w:type="table" w:styleId="Rastertabel7kleurrijk-Accent3"&gt;&lt;w:name w:val="Grid Table 7 Colorful Accent 3"/&gt;&lt;w:basedOn w:val="Standaardtabel"/&gt;&lt;w:uiPriority w:val="52"/&gt;&lt;w:rsid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w:themeFillTint="33"/&gt;&lt;/w:tcPr&gt;&lt;/w:tblStylePr&gt;&lt;w:tblStylePr w:type="neCell"&gt;&lt;w:tblPr/&gt;&lt;w:tcPr&gt;&lt;w:tcBorders&gt;&lt;w:bottom w:val="single" w:sz="4" w:space="0" w:color="B8DEA3" w:themeColor="accent3" w:themeTint="99"/&gt;&lt;/w:tcBorders&gt;&lt;/w:tcPr&gt;&lt;/w:tblStylePr&gt;&lt;w:tblStylePr w:type="nwCell"&gt;&lt;w:tblPr/&gt;&lt;w:tcPr&gt;&lt;w:tcBorders&gt;&lt;w:bottom w:val="single" w:sz="4" w:space="0" w:color="B8DEA3" w:themeColor="accent3" w:themeTint="99"/&gt;&lt;/w:tcBorders&gt;&lt;/w:tcPr&gt;&lt;/w:tblStylePr&gt;&lt;w:tblStylePr w:type="seCell"&gt;&lt;w:tblPr/&gt;&lt;w:tcPr&gt;&lt;w:tcBorders&gt;&lt;w:top w:val="single" w:sz="4" w:space="0" w:color="B8DEA3" w:themeColor="accent3" w:themeTint="99"/&gt;&lt;/w:tcBorders&gt;&lt;/w:tcPr&gt;&lt;/w:tblStylePr&gt;&lt;w:tblStylePr w:type="swCell"&gt;&lt;w:tblPr/&gt;&lt;w:tcPr&gt;&lt;w:tcBorders&gt;&lt;w:top w:val="single" w:sz="4" w:space="0" w:color="B8DEA3" w:themeColor="accent3" w:themeTint="99"/&gt;&lt;/w:tcBorders&gt;&lt;/w:tcPr&gt;&lt;/w:tblStylePr&gt;&lt;/w:style&gt;&lt;w:style w:type="table" w:styleId="Rastertabel7kleurrijk-Accent4"&gt;&lt;w:name w:val="Grid Table 7 Colorful Accent 4"/&gt;&lt;w:basedOn w:val="Standaardtabel"/&gt;&lt;w:uiPriority w:val="52"/&gt;&lt;w:rsid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w:themeFillTint="33"/&gt;&lt;/w:tcPr&gt;&lt;/w:tblStylePr&gt;&lt;w:tblStylePr w:type="neCell"&gt;&lt;w:tblPr/&gt;&lt;w:tcPr&gt;&lt;w:tcBorders&gt;&lt;w:bottom w:val="single" w:sz="4" w:space="0" w:color="F6BD93" w:themeColor="accent4" w:themeTint="99"/&gt;&lt;/w:tcBorders&gt;&lt;/w:tcPr&gt;&lt;/w:tblStylePr&gt;&lt;w:tblStylePr w:type="nwCell"&gt;&lt;w:tblPr/&gt;&lt;w:tcPr&gt;&lt;w:tcBorders&gt;&lt;w:bottom w:val="single" w:sz="4" w:space="0" w:color="F6BD93" w:themeColor="accent4" w:themeTint="99"/&gt;&lt;/w:tcBorders&gt;&lt;/w:tcPr&gt;&lt;/w:tblStylePr&gt;&lt;w:tblStylePr w:type="seCell"&gt;&lt;w:tblPr/&gt;&lt;w:tcPr&gt;&lt;w:tcBorders&gt;&lt;w:top w:val="single" w:sz="4" w:space="0" w:color="F6BD93" w:themeColor="accent4" w:themeTint="99"/&gt;&lt;/w:tcBorders&gt;&lt;/w:tcPr&gt;&lt;/w:tblStylePr&gt;&lt;w:tblStylePr w:type="swCell"&gt;&lt;w:tblPr/&gt;&lt;w:tcPr&gt;&lt;w:tcBorders&gt;&lt;w:top w:val="single" w:sz="4" w:space="0" w:color="F6BD93" w:themeColor="accent4" w:themeTint="99"/&gt;&lt;/w:tcBorders&gt;&lt;/w:tcPr&gt;&lt;/w:tblStylePr&gt;&lt;/w:style&gt;&lt;w:style w:type="table" w:styleId="Rastertabel7kleurrijk-Accent5"&gt;&lt;w:name w:val="Grid Table 7 Colorful Accent 5"/&gt;&lt;w:basedOn w:val="Standaardtabel"/&gt;&lt;w:uiPriority w:val="52"/&gt;&lt;w:rsid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w:themeFillTint="33"/&gt;&lt;/w:tcPr&gt;&lt;/w:tblStylePr&gt;&lt;w:tblStylePr w:type="neCell"&gt;&lt;w:tblPr/&gt;&lt;w:tcPr&gt;&lt;w:tcBorders&gt;&lt;w:bottom w:val="single" w:sz="4" w:space="0" w:color="BCB0D1" w:themeColor="accent5" w:themeTint="99"/&gt;&lt;/w:tcBorders&gt;&lt;/w:tcPr&gt;&lt;/w:tblStylePr&gt;&lt;w:tblStylePr w:type="nwCell"&gt;&lt;w:tblPr/&gt;&lt;w:tcPr&gt;&lt;w:tcBorders&gt;&lt;w:bottom w:val="single" w:sz="4" w:space="0" w:color="BCB0D1" w:themeColor="accent5" w:themeTint="99"/&gt;&lt;/w:tcBorders&gt;&lt;/w:tcPr&gt;&lt;/w:tblStylePr&gt;&lt;w:tblStylePr w:type="seCell"&gt;&lt;w:tblPr/&gt;&lt;w:tcPr&gt;&lt;w:tcBorders&gt;&lt;w:top w:val="single" w:sz="4" w:space="0" w:color="BCB0D1" w:themeColor="accent5" w:themeTint="99"/&gt;&lt;/w:tcBorders&gt;&lt;/w:tcPr&gt;&lt;/w:tblStylePr&gt;&lt;w:tblStylePr w:type="swCell"&gt;&lt;w:tblPr/&gt;&lt;w:tcPr&gt;&lt;w:tcBorders&gt;&lt;w:top w:val="single" w:sz="4" w:space="0" w:color="BCB0D1" w:themeColor="accent5" w:themeTint="99"/&gt;&lt;/w:tcBorders&gt;&lt;/w:tcPr&gt;&lt;/w:tblStylePr&gt;&lt;/w:style&gt;&lt;w:style w:type="table" w:styleId="Rastertabel7kleurrijk-Accent6"&gt;&lt;w:name w:val="Grid Table 7 Colorful Accent 6"/&gt;&lt;w:basedOn w:val="Standaardtabel"/&gt;&lt;w:uiPriority w:val="52"/&gt;&lt;w:rsid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w:themeFillTint="33"/&gt;&lt;/w:tcPr&gt;&lt;/w:tblStylePr&gt;&lt;w:tblStylePr w:type="neCell"&gt;&lt;w:tblPr/&gt;&lt;w:tcPr&gt;&lt;w:tcBorders&gt;&lt;w:bottom w:val="single" w:sz="4" w:space="0" w:color="F1B0BA" w:themeColor="accent6" w:themeTint="99"/&gt;&lt;/w:tcBorders&gt;&lt;/w:tcPr&gt;&lt;/w:tblStylePr&gt;&lt;w:tblStylePr w:type="nwCell"&gt;&lt;w:tblPr/&gt;&lt;w:tcPr&gt;&lt;w:tcBorders&gt;&lt;w:bottom w:val="single" w:sz="4" w:space="0" w:color="F1B0BA" w:themeColor="accent6" w:themeTint="99"/&gt;&lt;/w:tcBorders&gt;&lt;/w:tcPr&gt;&lt;/w:tblStylePr&gt;&lt;w:tblStylePr w:type="seCell"&gt;&lt;w:tblPr/&gt;&lt;w:tcPr&gt;&lt;w:tcBorders&gt;&lt;w:top w:val="single" w:sz="4" w:space="0" w:color="F1B0BA" w:themeColor="accent6" w:themeTint="99"/&gt;&lt;/w:tcBorders&gt;&lt;/w:tcPr&gt;&lt;/w:tblStylePr&gt;&lt;w:tblStylePr w:type="swCell"&gt;&lt;w:tblPr/&gt;&lt;w:tcPr&gt;&lt;w:tcBorders&gt;&lt;w:top w:val="single" w:sz="4" w:space="0" w:color="F1B0BA" w:themeColor="accent6" w:themeTint="99"/&gt;&lt;/w:tcBorders&gt;&lt;/w:tcPr&gt;&lt;/w:tblStylePr&gt;&lt;/w:style&gt;&lt;w:style w:type="paragraph" w:styleId="Koptekst"&gt;&lt;w:name w:val="header"/&gt;&lt;w:basedOn w:val="Standaard"/&gt;&lt;w:link w:val="KoptekstChar"/&gt;&lt;w:uiPriority w:val="99"/&gt;&lt;w:unhideWhenUsed/&gt;&lt;w:rsid w:val="00632BB1"/&gt;&lt;w:pPr&gt;&lt;w:spacing w:after="0" w:line="240" w:lineRule="auto"/&gt;&lt;/w:pPr&gt;&lt;/w:style&gt;&lt;w:style w:type="character" w:customStyle="1" w:styleId="KoptekstChar"&gt;&lt;w:name w:val="Koptekst Char"/&gt;&lt;w:basedOn w:val="Standaardalinea-lettertype"/&gt;&lt;w:link w:val="Koptekst"/&gt;&lt;w:uiPriority w:val="99"/&gt;&lt;w:rsid w:val="00632BB1"/&gt;&lt;/w:style&gt;&lt;w:style w:type="character" w:customStyle="1" w:styleId="Kop7Char"&gt;&lt;w:name w:val="Kop 7 Char"/&gt;&lt;w:basedOn w:val="Standaardalinea-lettertype"/&gt;&lt;w:link w:val="Kop7"/&gt;&lt;w:uiPriority w:val="8"/&gt;&lt;w:semiHidden/&gt;&lt;w:rsid w:val="00555FE1"/&gt;&lt;w:rPr&gt;&lt;w:rFonts w:asciiTheme="majorHAnsi" w:eastAsiaTheme="majorEastAsia" w:hAnsiTheme="majorHAnsi" w:cstheme="majorBidi"/&gt;&lt;w:i/&gt;&lt;w:iCs/&gt;&lt;w:color w:val="2B7370" w:themeColor="accent1" w:themeShade="7F"/&gt;&lt;/w:rPr&gt;&lt;/w:style&gt;&lt;w:style w:type="character" w:customStyle="1" w:styleId="Kop8Char"&gt;&lt;w:name w:val="Kop 8 Char"/&gt;&lt;w:basedOn w:val="Standaardalinea-lettertype"/&gt;&lt;w:link w:val="Kop8"/&gt;&lt;w:uiPriority w:val="8"/&gt;&lt;w:semiHidden/&gt;&lt;w:rsid w:val="00555FE1"/&gt;&lt;w:rPr&gt;&lt;w:rFonts w:asciiTheme="majorHAnsi" w:eastAsiaTheme="majorEastAsia" w:hAnsiTheme="majorHAnsi" w:cstheme="majorBidi"/&gt;&lt;w:color w:val="272727" w:themeColor="text1" w:themeTint="D8"/&gt;&lt;w:szCs w:val="21"/&gt;&lt;/w:rPr&gt;&lt;/w:style&gt;&lt;w:style w:type="character" w:customStyle="1" w:styleId="Kop9Char"&gt;&lt;w:name w:val="Kop 9 Char"/&gt;&lt;w:basedOn w:val="Standaardalinea-lettertype"/&gt;&lt;w:link w:val="Kop9"/&gt;&lt;w:uiPriority w:val="8"/&gt;&lt;w:semiHidden/&gt;&lt;w:rsid w:val="00555FE1"/&gt;&lt;w:rPr&gt;&lt;w:rFonts w:asciiTheme="majorHAnsi" w:eastAsiaTheme="majorEastAsia" w:hAnsiTheme="majorHAnsi" w:cstheme="majorBidi"/&gt;&lt;w:i/&gt;&lt;w:iCs/&gt;&lt;w:color w:val="272727" w:themeColor="text1" w:themeTint="D8"/&gt;&lt;w:szCs w:val="21"/&gt;&lt;/w:rPr&gt;&lt;/w:style&gt;&lt;w:style w:type="character" w:styleId="HTML-acroniem"&gt;&lt;w:name w:val="HTML Acronym"/&gt;&lt;w:basedOn w:val="Standaardalinea-lettertype"/&gt;&lt;w:uiPriority w:val="99"/&gt;&lt;w:semiHidden/&gt;&lt;w:unhideWhenUsed/&gt;&lt;w:rsid w:val="00A92C80"/&gt;&lt;/w:style&gt;&lt;w:style w:type="paragraph" w:styleId="HTML-adres"&gt;&lt;w:name w:val="HTML Address"/&gt;&lt;w:basedOn w:val="Standaard"/&gt;&lt;w:link w:val="HTML-adresChar"/&gt;&lt;w:uiPriority w:val="99"/&gt;&lt;w:semiHidden/&gt;&lt;w:unhideWhenUsed/&gt;&lt;w:rsid w:val="00A92C80"/&gt;&lt;w:pPr&gt;&lt;w:spacing w:after="0" w:line="240" w:lineRule="auto"/&gt;&lt;/w:pPr&gt;&lt;w:rPr&gt;&lt;w:i/&gt;&lt;w:iCs/&gt;&lt;/w:rPr&gt;&lt;/w:style&gt;&lt;w:style w:type="character" w:customStyle="1" w:styleId="HTML-adresChar"&gt;&lt;w:name w:val="HTML-adres Char"/&gt;&lt;w:basedOn w:val="Standaardalinea-lettertype"/&gt;&lt;w:link w:val="HTML-adres"/&gt;&lt;w:uiPriority w:val="99"/&gt;&lt;w:semiHidden/&gt;&lt;w:rsid w:val="00A92C80"/&gt;&lt;w:rPr&gt;&lt;w:i/&gt;&lt;w:iCs/&gt;&lt;/w:rPr&gt;&lt;/w:style&gt;&lt;w:style w:type="character" w:styleId="HTML-citaat"&gt;&lt;w:name w:val="HTML Cite"/&gt;&lt;w:basedOn w:val="Standaardalinea-lettertype"/&gt;&lt;w:uiPriority w:val="99"/&gt;&lt;w:semiHidden/&gt;&lt;w:unhideWhenUsed/&gt;&lt;w:rsid w:val="00A92C80"/&gt;&lt;w:rPr&gt;&lt;w:i/&gt;&lt;w:iCs/&gt;&lt;/w:rPr&gt;&lt;/w:style&gt;&lt;w:style w:type="character" w:styleId="HTMLCode"&gt;&lt;w:name w:val="HTML Code"/&gt;&lt;w:basedOn w:val="Standaardalinea-lettertype"/&gt;&lt;w:uiPriority w:val="99"/&gt;&lt;w:semiHidden/&gt;&lt;w:unhideWhenUsed/&gt;&lt;w:rsid w:val="00A92C80"/&gt;&lt;w:rPr&gt;&lt;w:rFonts w:ascii="Consolas" w:hAnsi="Consolas"/&gt;&lt;w:sz w:val="22"/&gt;&lt;w:szCs w:val="20"/&gt;&lt;/w:rPr&gt;&lt;/w:style&gt;&lt;w:style w:type="character" w:styleId="HTMLDefinition"&gt;&lt;w:name w:val="HTML Definition"/&gt;&lt;w:basedOn w:val="Standaardalinea-lettertype"/&gt;&lt;w:uiPriority w:val="99"/&gt;&lt;w:semiHidden/&gt;&lt;w:unhideWhenUsed/&gt;&lt;w:rsid w:val="00A92C80"/&gt;&lt;w:rPr&gt;&lt;w:i/&gt;&lt;w:iCs/&gt;&lt;/w:rPr&gt;&lt;/w:style&gt;&lt;w:style w:type="character" w:styleId="HTML-toetsenbord"&gt;&lt;w:name w:val="HTML Keyboard"/&gt;&lt;w:basedOn w:val="Standaardalinea-lettertype"/&gt;&lt;w:uiPriority w:val="99"/&gt;&lt;w:semiHidden/&gt;&lt;w:unhideWhenUsed/&gt;&lt;w:rsid w:val="00A92C80"/&gt;&lt;w:rPr&gt;&lt;w:rFonts w:ascii="Consolas" w:hAnsi="Consolas"/&gt;&lt;w:sz w:val="22"/&gt;&lt;w:szCs w:val="20"/&gt;&lt;/w:rPr&gt;&lt;/w:style&gt;&lt;w:style w:type="paragraph" w:styleId="HTML-voorafopgemaakt"&gt;&lt;w:name w:val="HTML Preformatted"/&gt;&lt;w:basedOn w:val="Standaard"/&gt;&lt;w:link w:val="HTML-voorafopgemaaktChar"/&gt;&lt;w:uiPriority w:val="99"/&gt;&lt;w:semiHidden/&gt;&lt;w:unhideWhenUsed/&gt;&lt;w:rsid w:val="00A92C80"/&gt;&lt;w:pPr&gt;&lt;w:spacing w:after="0" w:line="240" w:lineRule="auto"/&gt;&lt;/w:pPr&gt;&lt;w:rPr&gt;&lt;w:rFonts w:ascii="Consolas" w:hAnsi="Consolas"/&gt;&lt;w:szCs w:val="20"/&gt;&lt;/w:rPr&gt;&lt;/w:style&gt;&lt;w:style w:type="character" w:customStyle="1" w:styleId="HTML-voorafopgemaaktChar"&gt;&lt;w:name w:val="HTML - vooraf opgemaakt Char"/&gt;&lt;w:basedOn w:val="Standaardalinea-lettertype"/&gt;&lt;w:link w:val="HTML-voorafopgemaakt"/&gt;&lt;w:uiPriority w:val="99"/&gt;&lt;w:semiHidden/&gt;&lt;w:rsid w:val="00A92C80"/&gt;&lt;w:rPr&gt;&lt;w:rFonts w:ascii="Consolas" w:hAnsi="Consolas"/&gt;&lt;w:szCs w:val="20"/&gt;&lt;/w:rPr&gt;&lt;/w:style&gt;&lt;w:style w:type="character" w:styleId="HTML-voorbeeld"&gt;&lt;w:name w:val="HTML Sample"/&gt;&lt;w:basedOn w:val="Standaardalinea-lettertype"/&gt;&lt;w:uiPriority w:val="99"/&gt;&lt;w:semiHidden/&gt;&lt;w:unhideWhenUsed/&gt;&lt;w:rsid w:val="00A92C80"/&gt;&lt;w:rPr&gt;&lt;w:rFonts w:ascii="Consolas" w:hAnsi="Consolas"/&gt;&lt;w:sz w:val="24"/&gt;&lt;w:szCs w:val="24"/&gt;&lt;/w:rPr&gt;&lt;/w:style&gt;&lt;w:style w:type="character" w:styleId="HTML-schrijfmachine"&gt;&lt;w:name w:val="HTML Typewriter"/&gt;&lt;w:basedOn w:val="Standaardalinea-lettertype"/&gt;&lt;w:uiPriority w:val="99"/&gt;&lt;w:semiHidden/&gt;&lt;w:unhideWhenUsed/&gt;&lt;w:rsid w:val="00A92C80"/&gt;&lt;w:rPr&gt;&lt;w:rFonts w:ascii="Consolas" w:hAnsi="Consolas"/&gt;&lt;w:sz w:val="22"/&gt;&lt;w:szCs w:val="20"/&gt;&lt;/w:rPr&gt;&lt;/w:style&gt;&lt;w:style w:type="character" w:styleId="HTMLVariable"&gt;&lt;w:name w:val="HTML Variable"/&gt;&lt;w:basedOn w:val="Standaardalinea-lettertype"/&gt;&lt;w:uiPriority w:val="99"/&gt;&lt;w:semiHidden/&gt;&lt;w:unhideWhenUsed/&gt;&lt;w:rsid w:val="00A92C80"/&gt;&lt;w:rPr&gt;&lt;w:i/&gt;&lt;w:iCs/&gt;&lt;/w:rPr&gt;&lt;/w:style&gt;&lt;w:style w:type="character" w:styleId="Hyperlink"&gt;&lt;w:name w:val="Hyperlink"/&gt;&lt;w:basedOn w:val="Standaardalinea-lettertype"/&gt;&lt;w:uiPriority w:val="99"/&gt;&lt;w:semiHidden/&gt;&lt;w:unhideWhenUsed/&gt;&lt;w:rsid w:val="00E75E55"/&gt;&lt;w:rPr&gt;&lt;w:color w:val="2B7471" w:themeColor="accent1" w:themeShade="80"/&gt;&lt;w:u w:val="single"/&gt;&lt;/w:rPr&gt;&lt;/w:style&gt;&lt;w:style w:type="paragraph" w:styleId="Index1"&gt;&lt;w:name w:val="index 1"/&gt;&lt;w:basedOn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w:left="220" w:hanging="220"/&gt;&lt;/w:pPr&gt;&lt;/w:style&gt;&lt;w:style w:type="paragraph" w:styleId="Index2"&gt;&lt;w:name w:val="index 2"/&gt;&lt;w:basedOn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w:left="440" w:hanging="220"/&gt;&lt;/w:pPr&gt;&lt;/w:style&gt;&lt;w:style w:type="paragraph" w:styleId="Index3"&gt;&lt;w:name w:val="index 3"/&gt;&lt;w:basedOn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w:left="660" w:hanging="220"/&gt;&lt;/w:pPr&gt;&lt;/w:style&gt;&lt;w:style w:type="paragraph" w:styleId="Index4"&gt;&lt;w:name w:val="index 4"/&gt;&lt;w:basedOn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w:left="880" w:hanging="220"/&gt;&lt;/w:pPr&gt;&lt;/w:style&gt;&lt;w:style w:type="paragraph" w:styleId="Index5"&gt;&lt;w:name w:val="index 5"/&gt;&lt;w:basedOn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w:left="1100" w:hanging="220"/&gt;&lt;/w:pPr&gt;&lt;/w:style&gt;&lt;w:style w:type="paragraph" w:styleId="Index6"&gt;&lt;w:name w:val="index 6"/&gt;&lt;w:basedOn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w:left="1320" w:hanging="220"/&gt;&lt;/w:pPr&gt;&lt;/w:style&gt;&lt;w:style w:type="paragraph" w:styleId="Index7"&gt;&lt;w:name w:val="index 7"/&gt;&lt;w:basedOn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w:left="1540" w:hanging="220"/&gt;&lt;/w:pPr&gt;&lt;/w:style&gt;&lt;w:style w:type="paragraph" w:styleId="Index8"&gt;&lt;w:name w:val="index 8"/&gt;&lt;w:basedOn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w:left="1760" w:hanging="220"/&gt;&lt;/w:pPr&gt;&lt;/w:style&gt;&lt;w:style w:type="paragraph" w:styleId="Index9"&gt;&lt;w:name w:val="index 9"/&gt;&lt;w:basedOn w:val="Standaard"/&gt;&lt;w:next w:val="Standaard"/&gt;&lt;w:autoRedefine/&gt;&lt;w:uiPriority w:val="99"/&gt;&lt;w:semiHidden/&gt;&lt;w:unhideWhenUsed/&gt;&lt;w:rsid w:val="00A92C80"/&gt;&lt;w:pPr&gt;&lt;w:spacing w:after="0" w:line="240" w:lineRule="auto"/&gt;&lt;w:ind w:left="1980" w:hanging="220"/&gt;&lt;/w:pPr&gt;&lt;/w:style&gt;&lt;w:style w:type="paragraph" w:styleId="Indexkop"&gt;&lt;w:name w:val="index heading"/&gt;&lt;w:basedOn w:val="Standaard"/&gt;&lt;w:next w:val="Index1"/&gt;&lt;w:uiPriority w:val="99"/&gt;&lt;w:semiHidden/&gt;&lt;w:unhideWhenUsed/&gt;&lt;w:rsid w:val="00A92C80"/&gt;&lt;w:rPr&gt;&lt;w:rFonts w:asciiTheme="majorHAnsi" w:eastAsiaTheme="majorEastAsia" w:hAnsiTheme="majorHAnsi" w:cstheme="majorBidi"/&gt;&lt;w:b/&gt;&lt;w:bCs/&gt;&lt;/w:rPr&gt;&lt;/w:style&gt;&lt;w:style w:type="table" w:styleId="Lichtraster"&gt;&lt;w:name w:val="Light Grid"/&gt;&lt;w:basedOn w:val="Standaardtabel"/&gt;&lt;w:uiPriority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w:themeColor="text1"/&gt;&lt;w:insideH w:val="single" w:sz="8" w:space="0" w:color="000000" w:themeColor="text1"/&gt;&lt;w:insideV w:val="single" w:sz="8" w:space="0" w:color="000000" w:themeColor="text1"/&gt;&lt;/w:tblBorders&gt;&lt;/w:tblPr&gt;&lt;w:tblStylePr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w:color="000000" w:themeColor="text1"/&gt;&lt;w:left w:val="single" w:sz="8" w:space="0" w:color="000000" w:themeColor="text1"/&gt;&lt;w:bottom w:val="single" w:sz="18" w:space="0" w:color="000000" w:themeColor="text1"/&gt;&lt;w:right w:val="single" w:sz="8" w:space="0" w:color="000000" w:themeColor="text1"/&gt;&lt;w:insideH w:val="nil"/&gt;&lt;w:insideV w:val="single" w:sz="8" w:space="0" w:color="000000" w:themeColor="text1"/&gt;&lt;/w:tcBorders&gt;&lt;/w:tcPr&gt;&lt;/w:tblStylePr&gt;&lt;w:tblStylePr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w:themeColor="text1"/&gt;&lt;w:insideH w:val="nil"/&gt;&lt;w:insideV w:val="single" w:sz="8" w:space="0" w:color="000000" w:themeColor="text1"/&gt;&lt;/w:tcBorders&gt;&lt;/w:tcPr&gt;&lt;/w:tblStylePr&gt;&lt;w:tblStylePr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w:themeColor="text1"/&gt;&lt;/w:tcBorders&gt;&lt;/w:tcPr&gt;&lt;/w:tblStylePr&gt;&lt;w:tblStylePr w:type="band1Vert"&gt;&lt;w:tblPr/&gt;&lt;w:tcPr&gt;&lt;w:tcBorders&gt;&lt;w:top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w:themeColor="text1"/&gt;&lt;/w:tcBorders&gt;&lt;w:shd w:val="clear" w:color="auto" w:fill="C0C0C0" w:themeFill="text1" w:themeFillTint="3F"/&gt;&lt;/w:tcPr&gt;&lt;/w:tblStylePr&gt;&lt;w:tblStylePr w:type="band1Horz"&gt;&lt;w:tblPr/&gt;&lt;w:tcPr&gt;&lt;w:tcBorders&gt;&lt;w:top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w:themeColor="text1"/&gt;&lt;w:insideV w:val="single" w:sz="8" w:space="0" w:color="000000" w:themeColor="text1"/&gt;&lt;/w:tcBorders&gt;&lt;w:shd w:val="clear" w:color="auto" w:fill="C0C0C0" w:themeFill="text1" w:themeFillTint="3F"/&gt;&lt;/w:tcPr&gt;&lt;/w:tblStylePr&gt;&lt;w:tblStylePr w:type="band2Horz"&gt;&lt;w:tblPr/&gt;&lt;w:tcPr&gt;&lt;w:tcBorders&gt;&lt;w:top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w:themeColor="text1"/&gt;&lt;w:insideV w:val="single" w:sz="8" w:space="0" w:color="000000" w:themeColor="text1"/&gt;&lt;/w:tcBorders&gt;&lt;/w:tcPr&gt;&lt;/w:tblStylePr&gt;&lt;/w:style&gt;&lt;w:style w:type="table" w:styleId="Lichtraster-accent1"&gt;&lt;w:name w:val="Light Grid Accent 1"/&gt;&lt;w:basedOn w:val="Standaardtabel"/&gt;&lt;w:uiPriority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w:themeColor="accent1"/&gt;&lt;w:insideH w:val="single" w:sz="8" w:space="0" w:color="74CBC8" w:themeColor="accent1"/&gt;&lt;w:insideV w:val="single" w:sz="8" w:space="0" w:color="74CBC8" w:themeColor="accent1"/&gt;&lt;/w:tblBorders&gt;&lt;/w:tblPr&gt;&lt;w:tblStylePr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w:color="74CBC8" w:themeColor="accent1"/&gt;&lt;w:left w:val="single" w:sz="8" w:space="0" w:color="74CBC8" w:themeColor="accent1"/&gt;&lt;w:bottom w:val="single" w:sz="18" w:space="0" w:color="74CBC8" w:themeColor="accent1"/&gt;&lt;w:right w:val="single" w:sz="8" w:space="0" w:color="74CBC8" w:themeColor="accent1"/&gt;&lt;w:insideH w:val="nil"/&gt;&lt;w:insideV w:val="single" w:sz="8" w:space="0" w:color="74CBC8" w:themeColor="accent1"/&gt;&lt;/w:tcBorders&gt;&lt;/w:tcPr&gt;&lt;/w:tblStylePr&gt;&lt;w:tblStylePr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w:themeColor="accent1"/&gt;&lt;w:insideH w:val="nil"/&gt;&lt;w:insideV w:val="single" w:sz="8" w:space="0" w:color="74CBC8" w:themeColor="accent1"/&gt;&lt;/w:tcBorders&gt;&lt;/w:tcPr&gt;&lt;/w:tblStylePr&gt;&lt;w:tblStylePr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w:themeColor="accent1"/&gt;&lt;/w:tcBorders&gt;&lt;/w:tcPr&gt;&lt;/w:tblStylePr&gt;&lt;w:tblStylePr w:type="band1Vert"&gt;&lt;w:tblPr/&gt;&lt;w:tcPr&gt;&lt;w:tcBorders&gt;&lt;w:top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w:themeColor="accent1"/&gt;&lt;/w:tcBorders&gt;&lt;w:shd w:val="clear" w:color="auto" w:fill="DCF2F1" w:themeFill="accent1" w:themeFillTint="3F"/&gt;&lt;/w:tcPr&gt;&lt;/w:tblStylePr&gt;&lt;w:tblStylePr w:type="band1Horz"&gt;&lt;w:tblPr/&gt;&lt;w:tcPr&gt;&lt;w:tcBorders&gt;&lt;w:top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w:themeColor="accent1"/&gt;&lt;w:insideV w:val="single" w:sz="8" w:space="0" w:color="74CBC8" w:themeColor="accent1"/&gt;&lt;/w:tcBorders&gt;&lt;w:shd w:val="clear" w:color="auto" w:fill="DCF2F1" w:themeFill="accent1" w:themeFillTint="3F"/&gt;&lt;/w:tcPr&gt;&lt;/w:tblStylePr&gt;&lt;w:tblStylePr w:type="band2Horz"&gt;&lt;w:tblPr/&gt;&lt;w:tcPr&gt;&lt;w:tcBorders&gt;&lt;w:top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w:themeColor="accent1"/&gt;&lt;w:insideV w:val="single" w:sz="8" w:space="0" w:color="74CBC8" w:themeColor="accent1"/&gt;&lt;/w:tcBorders&gt;&lt;/w:tcPr&gt;&lt;/w:tblStylePr&gt;&lt;/w:style&gt;&lt;w:style w:type="table" w:styleId="Lichtraster-accent2"&gt;&lt;w:name w:val="Light Grid Accent 2"/&gt;&lt;w:basedOn w:val="Standaardtabel"/&gt;&lt;w:uiPriority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w:themeColor="accent2"/&gt;&lt;w:insideH w:val="single" w:sz="8" w:space="0" w:color="EDC765" w:themeColor="accent2"/&gt;&lt;w:insideV w:val="single" w:sz="8" w:space="0" w:color="EDC765" w:themeColor="accent2"/&gt;&lt;/w:tblBorders&gt;&lt;/w:tblPr&gt;&lt;w:tblStylePr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w:color="EDC765" w:themeColor="accent2"/&gt;&lt;w:left w:val="single" w:sz="8" w:space="0" w:color="EDC765" w:themeColor="accent2"/&gt;&lt;w:bottom w:val="single" w:sz="18" w:space="0" w:color="EDC765" w:themeColor="accent2"/&gt;&lt;w:right w:val="single" w:sz="8" w:space="0" w:color="EDC765" w:themeColor="accent2"/&gt;&lt;w:insideH w:val="nil"/&gt;&lt;w:insideV w:val="single" w:sz="8" w:space="0" w:color="EDC765" w:themeColor="accent2"/&gt;&lt;/w:tcBorders&gt;&lt;/w:tcPr&gt;&lt;/w:tblStylePr&gt;&lt;w:tblStylePr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w:themeColor="accent2"/&gt;&lt;w:insideH w:val="nil"/&gt;&lt;w:insideV w:val="single" w:sz="8" w:space="0" w:color="EDC765" w:themeColor="accent2"/&gt;&lt;/w:tcBorders&gt;&lt;/w:tcPr&gt;&lt;/w:tblStylePr&gt;&lt;w:tblStylePr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w:themeColor="accent2"/&gt;&lt;/w:tcBorders&gt;&lt;/w:tcPr&gt;&lt;/w:tblStylePr&gt;&lt;w:tblStylePr w:type="band1Vert"&gt;&lt;w:tblPr/&gt;&lt;w:tcPr&gt;&lt;w:tcBorders&gt;&lt;w:top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w:themeColor="accent2"/&gt;&lt;/w:tcBorders&gt;&lt;w:shd w:val="clear" w:color="auto" w:fill="FAF1D8" w:themeFill="accent2" w:themeFillTint="3F"/&gt;&lt;/w:tcPr&gt;&lt;/w:tblStylePr&gt;&lt;w:tblStylePr w:type="band1Horz"&gt;&lt;w:tblPr/&gt;&lt;w:tcPr&gt;&lt;w:tcBorders&gt;&lt;w:top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w:themeColor="accent2"/&gt;&lt;w:insideV w:val="single" w:sz="8" w:space="0" w:color="EDC765" w:themeColor="accent2"/&gt;&lt;/w:tcBorders&gt;&lt;w:shd w:val="clear" w:color="auto" w:fill="FAF1D8" w:themeFill="accent2" w:themeFillTint="3F"/&gt;&lt;/w:tcPr&gt;&lt;/w:tblStylePr&gt;&lt;w:tblStylePr w:type="band2Horz"&gt;&lt;w:tblPr/&gt;&lt;w:tcPr&gt;&lt;w:tcBorders&gt;&lt;w:top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w:themeColor="accent2"/&gt;&lt;w:insideV w:val="single" w:sz="8" w:space="0" w:color="EDC765" w:themeColor="accent2"/&gt;&lt;/w:tcBorders&gt;&lt;/w:tcPr&gt;&lt;/w:tblStylePr&gt;&lt;/w:style&gt;&lt;w:style w:type="table" w:styleId="Lichtraster-accent3"&gt;&lt;w:name w:val="Light Grid Accent 3"/&gt;&lt;w:basedOn w:val="Standaardtabel"/&gt;&lt;w:uiPriority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w:themeColor="accent3"/&gt;&lt;w:insideH w:val="single" w:sz="8" w:space="0" w:color="8AC867" w:themeColor="accent3"/&gt;&lt;w:insideV w:val="single" w:sz="8" w:space="0" w:color="8AC867" w:themeColor="accent3"/&gt;&lt;/w:tblBorders&gt;&lt;/w:tblPr&gt;&lt;w:tblStylePr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w:color="8AC867" w:themeColor="accent3"/&gt;&lt;w:left w:val="single" w:sz="8" w:space="0" w:color="8AC867" w:themeColor="accent3"/&gt;&lt;w:bottom w:val="single" w:sz="18" w:space="0" w:color="8AC867" w:themeColor="accent3"/&gt;&lt;w:right w:val="single" w:sz="8" w:space="0" w:color="8AC867" w:themeColor="accent3"/&gt;&lt;w:insideH w:val="nil"/&gt;&lt;w:insideV w:val="single" w:sz="8" w:space="0" w:color="8AC867" w:themeColor="accent3"/&gt;&lt;/w:tcBorders&gt;&lt;/w:tcPr&gt;&lt;/w:tblStylePr&gt;&lt;w:tblStylePr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w:themeColor="accent3"/&gt;&lt;w:insideH w:val="nil"/&gt;&lt;w:insideV w:val="single" w:sz="8" w:space="0" w:color="8AC867" w:themeColor="accent3"/&gt;&lt;/w:tcBorders&gt;&lt;/w:tcPr&gt;&lt;/w:tblStylePr&gt;&lt;w:tblStylePr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w:themeColor="accent3"/&gt;&lt;/w:tcBorders&gt;&lt;/w:tcPr&gt;&lt;/w:tblStylePr&gt;&lt;w:tblStylePr w:type="band1Vert"&gt;&lt;w:tblPr/&gt;&lt;w:tcPr&gt;&lt;w:tcBorders&gt;&lt;w:top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w:themeColor="accent3"/&gt;&lt;/w:tcBorders&gt;&lt;w:shd w:val="clear" w:color="auto" w:fill="E1F1D9" w:themeFill="accent3" w:themeFillTint="3F"/&gt;&lt;/w:tcPr&gt;&lt;/w:tblStylePr&gt;&lt;w:tblStylePr w:type="band1Horz"&gt;&lt;w:tblPr/&gt;&lt;w:tcPr&gt;&lt;w:tcBorders&gt;&lt;w:top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w:themeColor="accent3"/&gt;&lt;w:insideV w:val="single" w:sz="8" w:space="0" w:color="8AC867" w:themeColor="accent3"/&gt;&lt;/w:tcBorders&gt;&lt;w:shd w:val="clear" w:color="auto" w:fill="E1F1D9" w:themeFill="accent3" w:themeFillTint="3F"/&gt;&lt;/w:tcPr&gt;&lt;/w:tblStylePr&gt;&lt;w:tblStylePr w:type="band2Horz"&gt;&lt;w:tblPr/&gt;&lt;w:tcPr&gt;&lt;w:tcBorders&gt;&lt;w:top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w:themeColor="accent3"/&gt;&lt;w:insideV w:val="single" w:sz="8" w:space="0" w:color="8AC867" w:themeColor="accent3"/&gt;&lt;/w:tcBorders&gt;&lt;/w:tcPr&gt;&lt;/w:tblStylePr&gt;&lt;/w:style&gt;&lt;w:style w:type="table" w:styleId="Lichtraster-accent4"&gt;&lt;w:name w:val="Light Grid Accent 4"/&gt;&lt;w:basedOn w:val="Standaardtabel"/&gt;&lt;w:uiPriority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w:themeColor="accent4"/&gt;&lt;w:insideH w:val="single" w:sz="8" w:space="0" w:color="F0924C" w:themeColor="accent4"/&gt;&lt;w:insideV w:val="single" w:sz="8" w:space="0" w:color="F0924C" w:themeColor="accent4"/&gt;&lt;/w:tblBorders&gt;&lt;/w:tblPr&gt;&lt;w:tblStylePr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w:color="F0924C" w:themeColor="accent4"/&gt;&lt;w:left w:val="single" w:sz="8" w:space="0" w:color="F0924C" w:themeColor="accent4"/&gt;&lt;w:bottom w:val="single" w:sz="18" w:space="0" w:color="F0924C" w:themeColor="accent4"/&gt;&lt;w:right w:val="single" w:sz="8" w:space="0" w:color="F0924C" w:themeColor="accent4"/&gt;&lt;w:insideH w:val="nil"/&gt;&lt;w:insideV w:val="single" w:sz="8" w:space="0" w:color="F0924C" w:themeColor="accent4"/&gt;&lt;/w:tcBorders&gt;&lt;/w:tcPr&gt;&lt;/w:tblStylePr&gt;&lt;w:tblStylePr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w:themeColor="accent4"/&gt;&lt;w:insideH w:val="nil"/&gt;&lt;w:insideV w:val="single" w:sz="8" w:space="0" w:color="F0924C" w:themeColor="accent4"/&gt;&lt;/w:tcBorders&gt;&lt;/w:tcPr&gt;&lt;/w:tblStylePr&gt;&lt;w:tblStylePr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w:themeColor="accent4"/&gt;&lt;/w:tcBorders&gt;&lt;/w:tcPr&gt;&lt;/w:tblStylePr&gt;&lt;w:tblStylePr w:type="band1Vert"&gt;&lt;w:tblPr/&gt;&lt;w:tcPr&gt;&lt;w:tcBorders&gt;&lt;w:top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w:themeColor="accent4"/&gt;&lt;/w:tcBorders&gt;&lt;w:shd w:val="clear" w:color="auto" w:fill="FBE3D2" w:themeFill="accent4" w:themeFillTint="3F"/&gt;&lt;/w:tcPr&gt;&lt;/w:tblStylePr&gt;&lt;w:tblStylePr w:type="band1Horz"&gt;&lt;w:tblPr/&gt;&lt;w:tcPr&gt;&lt;w:tcBorders&gt;&lt;w:top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w:themeColor="accent4"/&gt;&lt;w:insideV w:val="single" w:sz="8" w:space="0" w:color="F0924C" w:themeColor="accent4"/&gt;&lt;/w:tcBorders&gt;&lt;w:shd w:val="clear" w:color="auto" w:fill="FBE3D2" w:themeFill="accent4" w:themeFillTint="3F"/&gt;&lt;/w:tcPr&gt;&lt;/w:tblStylePr&gt;&lt;w:tblStylePr w:type="band2Horz"&gt;&lt;w:tblPr/&gt;&lt;w:tcPr&gt;&lt;w:tcBorders&gt;&lt;w:top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w:themeColor="accent4"/&gt;&lt;w:insideV w:val="single" w:sz="8" w:space="0" w:color="F0924C" w:themeColor="accent4"/&gt;&lt;/w:tcBorders&gt;&lt;/w:tcPr&gt;&lt;/w:tblStylePr&gt;&lt;/w:style&gt;&lt;w:style w:type="table" w:styleId="Lichtraster-accent5"&gt;&lt;w:name w:val="Light Grid Accent 5"/&gt;&lt;w:basedOn w:val="Standaardtabel"/&gt;&lt;w:uiPriority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w:themeColor="accent5"/&gt;&lt;w:insideH w:val="single" w:sz="8" w:space="0" w:color="907CB3" w:themeColor="accent5"/&gt;&lt;w:insideV w:val="single" w:sz="8" w:space="0" w:color="907CB3" w:themeColor="accent5"/&gt;&lt;/w:tblBorders&gt;&lt;/w:tblPr&gt;&lt;w:tblStylePr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w:color="907CB3" w:themeColor="accent5"/&gt;&lt;w:left w:val="single" w:sz="8" w:space="0" w:color="907CB3" w:themeColor="accent5"/&gt;&lt;w:bottom w:val="single" w:sz="18" w:space="0" w:color="907CB3" w:themeColor="accent5"/&gt;&lt;w:right w:val="single" w:sz="8" w:space="0" w:color="907CB3" w:themeColor="accent5"/&gt;&lt;w:insideH w:val="nil"/&gt;&lt;w:insideV w:val="single" w:sz="8" w:space="0" w:color="907CB3" w:themeColor="accent5"/&gt;&lt;/w:tcBorders&gt;&lt;/w:tcPr&gt;&lt;/w:tblStylePr&gt;&lt;w:tblStylePr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w:themeColor="accent5"/&gt;&lt;w:insideH w:val="nil"/&gt;&lt;w:insideV w:val="single" w:sz="8" w:space="0" w:color="907CB3" w:themeColor="accent5"/&gt;&lt;/w:tcBorders&gt;&lt;/w:tcPr&gt;&lt;/w:tblStylePr&gt;&lt;w:tblStylePr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w:themeColor="accent5"/&gt;&lt;/w:tcBorders&gt;&lt;/w:tcPr&gt;&lt;/w:tblStylePr&gt;&lt;w:tblStylePr w:type="band1Vert"&gt;&lt;w:tblPr/&gt;&lt;w:tcPr&gt;&lt;w:tcBorders&gt;&lt;w:top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w:themeColor="accent5"/&gt;&lt;/w:tcBorders&gt;&lt;w:shd w:val="clear" w:color="auto" w:fill="E3DEEC" w:themeFill="accent5" w:themeFillTint="3F"/&gt;&lt;/w:tcPr&gt;&lt;/w:tblStylePr&gt;&lt;w:tblStylePr w:type="band1Horz"&gt;&lt;w:tblPr/&gt;&lt;w:tcPr&gt;&lt;w:tcBorders&gt;&lt;w:top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w:themeColor="accent5"/&gt;&lt;w:insideV w:val="single" w:sz="8" w:space="0" w:color="907CB3" w:themeColor="accent5"/&gt;&lt;/w:tcBorders&gt;&lt;w:shd w:val="clear" w:color="auto" w:fill="E3DEEC" w:themeFill="accent5" w:themeFillTint="3F"/&gt;&lt;/w:tcPr&gt;&lt;/w:tblStylePr&gt;&lt;w:tblStylePr w:type="band2Horz"&gt;&lt;w:tblPr/&gt;&lt;w:tcPr&gt;&lt;w:tcBorders&gt;&lt;w:top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w:themeColor="accent5"/&gt;&lt;w:insideV w:val="single" w:sz="8" w:space="0" w:color="907CB3" w:themeColor="accent5"/&gt;&lt;/w:tcBorders&gt;&lt;/w:tcPr&gt;&lt;/w:tblStylePr&gt;&lt;/w:style&gt;&lt;w:style w:type="table" w:styleId="Lichtraster-accent6"&gt;&lt;w:name w:val="Light Grid Accent 6"/&gt;&lt;w:basedOn w:val="Standaardtabel"/&gt;&lt;w:uiPriority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w:themeColor="accent6"/&gt;&lt;w:insideH w:val="single" w:sz="8" w:space="0" w:color="E87C8D" w:themeColor="accent6"/&gt;&lt;w:insideV w:val="single" w:sz="8" w:space="0" w:color="E87C8D" w:themeColor="accent6"/&gt;&lt;/w:tblBorders&gt;&lt;/w:tblPr&gt;&lt;w:tblStylePr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w:color="E87C8D" w:themeColor="accent6"/&gt;&lt;w:left w:val="single" w:sz="8" w:space="0" w:color="E87C8D" w:themeColor="accent6"/&gt;&lt;w:bottom w:val="single" w:sz="18" w:space="0" w:color="E87C8D" w:themeColor="accent6"/&gt;&lt;w:right w:val="single" w:sz="8" w:space="0" w:color="E87C8D" w:themeColor="accent6"/&gt;&lt;w:insideH w:val="nil"/&gt;&lt;w:insideV w:val="single" w:sz="8" w:space="0" w:color="E87C8D" w:themeColor="accent6"/&gt;&lt;/w:tcBorders&gt;&lt;/w:tcPr&gt;&lt;/w:tblStylePr&gt;&lt;w:tblStylePr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w:themeColor="accent6"/&gt;&lt;w:insideH w:val="nil"/&gt;&lt;w:insideV w:val="single" w:sz="8" w:space="0" w:color="E87C8D" w:themeColor="accent6"/&gt;&lt;/w:tcBorders&gt;&lt;/w:tcPr&gt;&lt;/w:tblStylePr&gt;&lt;w:tblStylePr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w:themeColor="accent6"/&gt;&lt;/w:tcBorders&gt;&lt;/w:tcPr&gt;&lt;/w:tblStylePr&gt;&lt;w:tblStylePr w:type="band1Vert"&gt;&lt;w:tblPr/&gt;&lt;w:tcPr&gt;&lt;w:tcBorders&gt;&lt;w:top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w:themeColor="accent6"/&gt;&lt;/w:tcBorders&gt;&lt;w:shd w:val="clear" w:color="auto" w:fill="F9DEE2" w:themeFill="accent6" w:themeFillTint="3F"/&gt;&lt;/w:tcPr&gt;&lt;/w:tblStylePr&gt;&lt;w:tblStylePr w:type="band1Horz"&gt;&lt;w:tblPr/&gt;&lt;w:tcPr&gt;&lt;w:tcBorders&gt;&lt;w:top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w:themeColor="accent6"/&gt;&lt;w:insideV w:val="single" w:sz="8" w:space="0" w:color="E87C8D" w:themeColor="accent6"/&gt;&lt;/w:tcBorders&gt;&lt;w:shd w:val="clear" w:color="auto" w:fill="F9DEE2" w:themeFill="accent6" w:themeFillTint="3F"/&gt;&lt;/w:tcPr&gt;&lt;/w:tblStylePr&gt;&lt;w:tblStylePr w:type="band2Horz"&gt;&lt;w:tblPr/&gt;&lt;w:tcPr&gt;&lt;w:tcBorders&gt;&lt;w:top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w:themeColor="accent6"/&gt;&lt;w:insideV w:val="single" w:sz="8" w:space="0" w:color="E87C8D" w:themeColor="accent6"/&gt;&lt;/w:tcBorders&gt;&lt;/w:tcPr&gt;&lt;/w:tblStylePr&gt;&lt;/w:style&gt;&lt;w:style w:type="table" w:styleId="Lichtelijst"&gt;&lt;w:name w:val="Light List"/&gt;&lt;w:basedOn w:val="Standaardtabel"/&gt;&lt;w:uiPriority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w:fill="000000"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w:themeColor="text1"/&gt;&lt;/w:tcBorders&gt;&lt;/w:tcPr&gt;&lt;/w:tblStylePr&gt;&lt;w:tblStylePr w:type="band1Horz"&gt;&lt;w:tblPr/&gt;&lt;w:tcPr&gt;&lt;w:tcBorders&gt;&lt;w:top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w:themeColor="text1"/&gt;&lt;/w:tcBorders&gt;&lt;/w:tcPr&gt;&lt;/w:tblStylePr&gt;&lt;/w:style&gt;&lt;w:style w:type="table" w:styleId="Lichtelijst-accent1"&gt;&lt;w:name w:val="Light List Accent 1"/&gt;&lt;w:basedOn w:val="Standaardtabel"/&gt;&lt;w:uiPriority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w:fill="74CBC8"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w:themeColor="accent1"/&gt;&lt;/w:tcBorders&gt;&lt;/w:tcPr&gt;&lt;/w:tblStylePr&gt;&lt;w:tblStylePr w:type="band1Horz"&gt;&lt;w:tblPr/&gt;&lt;w:tcPr&gt;&lt;w:tcBorders&gt;&lt;w:top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w:themeColor="accent1"/&gt;&lt;/w:tcBorders&gt;&lt;/w:tcPr&gt;&lt;/w:tblStylePr&gt;&lt;/w:style&gt;&lt;w:style w:type="table" w:styleId="Lichtelijst-accent2"&gt;&lt;w:name w:val="Light List Accent 2"/&gt;&lt;w:basedOn w:val="Standaardtabel"/&gt;&lt;w:uiPriority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w:fill="EDC765"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w:themeColor="accent2"/&gt;&lt;/w:tcBorders&gt;&lt;/w:tcPr&gt;&lt;/w:tblStylePr&gt;&lt;w:tblStylePr w:type="band1Horz"&gt;&lt;w:tblPr/&gt;&lt;w:tcPr&gt;&lt;w:tcBorders&gt;&lt;w:top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w:themeColor="accent2"/&gt;&lt;/w:tcBorders&gt;&lt;/w:tcPr&gt;&lt;/w:tblStylePr&gt;&lt;/w:style&gt;&lt;w:style w:type="table" w:styleId="Lichtelijst-accent3"&gt;&lt;w:name w:val="Light List Accent 3"/&gt;&lt;w:basedOn w:val="Standaardtabel"/&gt;&lt;w:uiPriority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w:fill="8AC867"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w:themeColor="accent3"/&gt;&lt;/w:tcBorders&gt;&lt;/w:tcPr&gt;&lt;/w:tblStylePr&gt;&lt;w:tblStylePr w:type="band1Horz"&gt;&lt;w:tblPr/&gt;&lt;w:tcPr&gt;&lt;w:tcBorders&gt;&lt;w:top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w:themeColor="accent3"/&gt;&lt;/w:tcBorders&gt;&lt;/w:tcPr&gt;&lt;/w:tblStylePr&gt;&lt;/w:style&gt;&lt;w:style w:type="table" w:styleId="Lichtelijst-accent4"&gt;&lt;w:name w:val="Light List Accent 4"/&gt;&lt;w:basedOn w:val="Standaardtabel"/&gt;&lt;w:uiPriority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w:fill="F0924C"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w:themeColor="accent4"/&gt;&lt;/w:tcBorders&gt;&lt;/w:tcPr&gt;&lt;/w:tblStylePr&gt;&lt;w:tblStylePr w:type="band1Horz"&gt;&lt;w:tblPr/&gt;&lt;w:tcPr&gt;&lt;w:tcBorders&gt;&lt;w:top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w:themeColor="accent4"/&gt;&lt;/w:tcBorders&gt;&lt;/w:tcPr&gt;&lt;/w:tblStylePr&gt;&lt;/w:style&gt;&lt;w:style w:type="table" w:styleId="Lichtelijst-accent5"&gt;&lt;w:name w:val="Light List Accent 5"/&gt;&lt;w:basedOn w:val="Standaardtabel"/&gt;&lt;w:uiPriority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w:fill="907CB3"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w:themeColor="accent5"/&gt;&lt;/w:tcBorders&gt;&lt;/w:tcPr&gt;&lt;/w:tblStylePr&gt;&lt;w:tblStylePr w:type="band1Horz"&gt;&lt;w:tblPr/&gt;&lt;w:tcPr&gt;&lt;w:tcBorders&gt;&lt;w:top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w:themeColor="accent5"/&gt;&lt;/w:tcBorders&gt;&lt;/w:tcPr&gt;&lt;/w:tblStylePr&gt;&lt;/w:style&gt;&lt;w:style w:type="table" w:styleId="Lichtelijst-accent6"&gt;&lt;w:name w:val="Light List Accent 6"/&gt;&lt;w:basedOn w:val="Standaardtabel"/&gt;&lt;w:uiPriority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w:fill="E87C8D"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w:themeColor="accent6"/&gt;&lt;/w:tcBorders&gt;&lt;/w:tcPr&gt;&lt;/w:tblStylePr&gt;&lt;w:tblStylePr w:type="band1Horz"&gt;&lt;w:tblPr/&gt;&lt;w:tcPr&gt;&lt;w:tcBorders&gt;&lt;w:top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w:themeColor="accent6"/&gt;&lt;/w:tcBorders&gt;&lt;/w:tcPr&gt;&lt;/w:tblStylePr&gt;&lt;/w:style&gt;&lt;w:style w:type="table" w:styleId="Lichtearcering"&gt;&lt;w:name w:val="Light Shading"/&gt;&lt;w:basedOn w:val="Standaardtabel"/&gt;&lt;w:uiPriority w:val="60"/&gt;&lt;w:semiHidden/&gt;&lt;w:unhideWhenUsed/&gt;&lt;w:rsid w:val="00A92C80"/&gt;&lt;w:pPr&gt;&lt;w:spacing w:after="0" w:line="240" w:lineRule="auto"/&gt;&lt;/w:pPr&gt;&lt;w:rPr&gt;&lt;w:color w:val="000000" w:themeColor="text1" w:themeShade="BF"/&gt;&lt;/w:rPr&gt;&lt;w:tblPr&gt;&lt;w:tblStyleRowBandSize w:val="1"/&gt;&lt;w:tblStyleColBandSize w:val="1"/&gt;&lt;w:tblBorders&gt;&lt;w:top w:val="single" w:sz="8" w:space="0" w:color="000000" w:themeColor="text1"/&gt;&lt;w:bottom w:val="single" w:sz="8" w:space="0" w:color="000000" w:themeColor="text1"/&gt;&lt;/w:tblBorders&gt;&lt;/w:tblPr&gt;&lt;w:tblStylePr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w:color="000000" w:themeColor="text1"/&gt;&lt;w:left w:val="nil"/&gt;&lt;w:bottom w:val="single" w:sz="8" w:space="0" w:color="000000" w:themeColor="text1"/&gt;&lt;w:right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w:color="000000" w:themeColor="text1"/&gt;&lt;w:left w:val="nil"/&gt;&lt;w:bottom w:val="single" w:sz="8" w:space="0" w:color="000000" w:themeColor="text1"/&gt;&lt;w:right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w:fill="C0C0C0" w:themeFill="text1"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w:fill="C0C0C0" w:themeFill="text1" w:themeFillTint="3F"/&gt;&lt;/w:tcPr&gt;&lt;/w:tblStylePr&gt;&lt;/w:style&gt;&lt;w:style w:type="table" w:styleId="Lichtearcering-accent1"&gt;&lt;w:name w:val="Light Shading Accent 1"/&gt;&lt;w:basedOn w:val="Standaardtabel"/&gt;&lt;w:uiPriority w:val="60"/&gt;&lt;w:semiHidden/&gt;&lt;w:unhideWhenUsed/&gt;&lt;w:rsid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w:sz="8" w:space="0" w:color="74CBC8" w:themeColor="accent1"/&gt;&lt;w:bottom w:val="single" w:sz="8" w:space="0" w:color="74CBC8" w:themeColor="accent1"/&gt;&lt;/w:tblBorders&gt;&lt;/w:tblPr&gt;&lt;w:tblStylePr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w:color="74CBC8" w:themeColor="accent1"/&gt;&lt;w:left w:val="nil"/&gt;&lt;w:bottom w:val="single" w:sz="8" w:space="0" w:color="74CBC8" w:themeColor="accent1"/&gt;&lt;w:right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w:color="74CBC8" w:themeColor="accent1"/&gt;&lt;w:left w:val="nil"/&gt;&lt;w:bottom w:val="single" w:sz="8" w:space="0" w:color="74CBC8" w:themeColor="accent1"/&gt;&lt;w:right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w:fill="DCF2F1" w:themeFill="accent1"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w:fill="DCF2F1" w:themeFill="accent1" w:themeFillTint="3F"/&gt;&lt;/w:tcPr&gt;&lt;/w:tblStylePr&gt;&lt;/w:style&gt;&lt;w:style w:type="table" w:styleId="Lichtearcering-accent2"&gt;&lt;w:name w:val="Light Shading Accent 2"/&gt;&lt;w:basedOn w:val="Standaardtabel"/&gt;&lt;w:uiPriority w:val="60"/&gt;&lt;w:semiHidden/&gt;&lt;w:unhideWhenUsed/&gt;&lt;w:rsid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w:sz="8" w:space="0" w:color="EDC765" w:themeColor="accent2"/&gt;&lt;w:bottom w:val="single" w:sz="8" w:space="0" w:color="EDC765" w:themeColor="accent2"/&gt;&lt;/w:tblBorders&gt;&lt;/w:tblPr&gt;&lt;w:tblStylePr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w:color="EDC765" w:themeColor="accent2"/&gt;&lt;w:left w:val="nil"/&gt;&lt;w:bottom w:val="single" w:sz="8" w:space="0" w:color="EDC765" w:themeColor="accent2"/&gt;&lt;w:right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w:color="EDC765" w:themeColor="accent2"/&gt;&lt;w:left w:val="nil"/&gt;&lt;w:bottom w:val="single" w:sz="8" w:space="0" w:color="EDC765" w:themeColor="accent2"/&gt;&lt;w:right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w:fill="FAF1D8" w:themeFill="accent2"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w:fill="FAF1D8" w:themeFill="accent2" w:themeFillTint="3F"/&gt;&lt;/w:tcPr&gt;&lt;/w:tblStylePr&gt;&lt;/w:style&gt;&lt;w:style w:type="table" w:styleId="Lichtearcering-accent3"&gt;&lt;w:name w:val="Light Shading Accent 3"/&gt;&lt;w:basedOn w:val="Standaardtabel"/&gt;&lt;w:uiPriority w:val="60"/&gt;&lt;w:semiHidden/&gt;&lt;w:unhideWhenUsed/&gt;&lt;w:rsid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w:sz="8" w:space="0" w:color="8AC867" w:themeColor="accent3"/&gt;&lt;w:bottom w:val="single" w:sz="8" w:space="0" w:color="8AC867" w:themeColor="accent3"/&gt;&lt;/w:tblBorders&gt;&lt;/w:tblPr&gt;&lt;w:tblStylePr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w:color="8AC867" w:themeColor="accent3"/&gt;&lt;w:left w:val="nil"/&gt;&lt;w:bottom w:val="single" w:sz="8" w:space="0" w:color="8AC867" w:themeColor="accent3"/&gt;&lt;w:right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w:color="8AC867" w:themeColor="accent3"/&gt;&lt;w:left w:val="nil"/&gt;&lt;w:bottom w:val="single" w:sz="8" w:space="0" w:color="8AC867" w:themeColor="accent3"/&gt;&lt;w:right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w:fill="E1F1D9" w:themeFill="accent3"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w:fill="E1F1D9" w:themeFill="accent3" w:themeFillTint="3F"/&gt;&lt;/w:tcPr&gt;&lt;/w:tblStylePr&gt;&lt;/w:style&gt;&lt;w:style w:type="table" w:styleId="Lichtearcering-accent4"&gt;&lt;w:name w:val="Light Shading Accent 4"/&gt;&lt;w:basedOn w:val="Standaardtabel"/&gt;&lt;w:uiPriority w:val="60"/&gt;&lt;w:semiHidden/&gt;&lt;w:unhideWhenUsed/&gt;&lt;w:rsid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w:sz="8" w:space="0" w:color="F0924C" w:themeColor="accent4"/&gt;&lt;w:bottom w:val="single" w:sz="8" w:space="0" w:color="F0924C" w:themeColor="accent4"/&gt;&lt;/w:tblBorders&gt;&lt;/w:tblPr&gt;&lt;w:tblStylePr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w:color="F0924C" w:themeColor="accent4"/&gt;&lt;w:left w:val="nil"/&gt;&lt;w:bottom w:val="single" w:sz="8" w:space="0" w:color="F0924C" w:themeColor="accent4"/&gt;&lt;w:right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w:color="F0924C" w:themeColor="accent4"/&gt;&lt;w:left w:val="nil"/&gt;&lt;w:bottom w:val="single" w:sz="8" w:space="0" w:color="F0924C" w:themeColor="accent4"/&gt;&lt;w:right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w:fill="FBE3D2" w:themeFill="accent4"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w:fill="FBE3D2" w:themeFill="accent4" w:themeFillTint="3F"/&gt;&lt;/w:tcPr&gt;&lt;/w:tblStylePr&gt;&lt;/w:style&gt;&lt;w:style w:type="table" w:styleId="Lichtearcering-accent5"&gt;&lt;w:name w:val="Light Shading Accent 5"/&gt;&lt;w:basedOn w:val="Standaardtabel"/&gt;&lt;w:uiPriority w:val="60"/&gt;&lt;w:semiHidden/&gt;&lt;w:unhideWhenUsed/&gt;&lt;w:rsid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w:sz="8" w:space="0" w:color="907CB3" w:themeColor="accent5"/&gt;&lt;w:bottom w:val="single" w:sz="8" w:space="0" w:color="907CB3" w:themeColor="accent5"/&gt;&lt;/w:tblBorders&gt;&lt;/w:tblPr&gt;&lt;w:tblStylePr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w:color="907CB3" w:themeColor="accent5"/&gt;&lt;w:left w:val="nil"/&gt;&lt;w:bottom w:val="single" w:sz="8" w:space="0" w:color="907CB3" w:themeColor="accent5"/&gt;&lt;w:right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w:color="907CB3" w:themeColor="accent5"/&gt;&lt;w:left w:val="nil"/&gt;&lt;w:bottom w:val="single" w:sz="8" w:space="0" w:color="907CB3" w:themeColor="accent5"/&gt;&lt;w:right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w:fill="E3DEEC" w:themeFill="accent5"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w:fill="E3DEEC" w:themeFill="accent5" w:themeFillTint="3F"/&gt;&lt;/w:tcPr&gt;&lt;/w:tblStylePr&gt;&lt;/w:style&gt;&lt;w:style w:type="table" w:styleId="Lichtearcering-accent6"&gt;&lt;w:name w:val="Light Shading Accent 6"/&gt;&lt;w:basedOn w:val="Standaardtabel"/&gt;&lt;w:uiPriority w:val="60"/&gt;&lt;w:semiHidden/&gt;&lt;w:unhideWhenUsed/&gt;&lt;w:rsid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w:sz="8" w:space="0" w:color="E87C8D" w:themeColor="accent6"/&gt;&lt;w:bottom w:val="single" w:sz="8" w:space="0" w:color="E87C8D" w:themeColor="accent6"/&gt;&lt;/w:tblBorders&gt;&lt;/w:tblPr&gt;&lt;w:tblStylePr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w:color="E87C8D" w:themeColor="accent6"/&gt;&lt;w:left w:val="nil"/&gt;&lt;w:bottom w:val="single" w:sz="8" w:space="0" w:color="E87C8D" w:themeColor="accent6"/&gt;&lt;w:right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w:color="E87C8D" w:themeColor="accent6"/&gt;&lt;w:left w:val="nil"/&gt;&lt;w:bottom w:val="single" w:sz="8" w:space="0" w:color="E87C8D" w:themeColor="accent6"/&gt;&lt;w:right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w:fill="F9DEE2" w:themeFill="accent6"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w:fill="F9DEE2" w:themeFill="accent6" w:themeFillTint="3F"/&gt;&lt;/w:tcPr&gt;&lt;/w:tblStylePr&gt;&lt;/w:style&gt;&lt;w:style w:type="character" w:styleId="Regelnummer"&gt;&lt;w:name w:val="line number"/&gt;&lt;w:basedOn w:val="Standaardalinea-lettertype"/&gt;&lt;w:uiPriority w:val="99"/&gt;&lt;w:semiHidden/&gt;&lt;w:unhideWhenUsed/&gt;&lt;w:rsid w:val="00A92C80"/&gt;&lt;/w:style&gt;&lt;w:style w:type="paragraph" w:styleId="Lijst"&gt;&lt;w:name w:val="List"/&gt;&lt;w:basedOn w:val="Standaard"/&gt;&lt;w:uiPriority w:val="99"/&gt;&lt;w:semiHidden/&gt;&lt;w:unhideWhenUsed/&gt;&lt;w:rsid w:val="00A92C80"/&gt;&lt;w:pPr&gt;&lt;w:ind w:left="360" w:hanging="360"/&gt;&lt;w:contextualSpacing/&gt;&lt;/w:pPr&gt;&lt;/w:style&gt;&lt;w:style w:type="paragraph" w:styleId="Lijst2"&gt;&lt;w:name w:val="List 2"/&gt;&lt;w:basedOn w:val="Standaard"/&gt;&lt;w:uiPriority w:val="99"/&gt;&lt;w:semiHidden/&gt;&lt;w:unhideWhenUsed/&gt;&lt;w:rsid w:val="00A92C80"/&gt;&lt;w:pPr&gt;&lt;w:ind w:left="720" w:hanging="360"/&gt;&lt;w:contextualSpacing/&gt;&lt;/w:pPr&gt;&lt;/w:style&gt;&lt;w:style w:type="paragraph" w:styleId="Lijst3"&gt;&lt;w:name w:val="List 3"/&gt;&lt;w:basedOn w:val="Standaard"/&gt;&lt;w:uiPriority w:val="99"/&gt;&lt;w:semiHidden/&gt;&lt;w:unhideWhenUsed/&gt;&lt;w:rsid w:val="00A92C80"/&gt;&lt;w:pPr&gt;&lt;w:ind w:left="1080" w:hanging="360"/&gt;&lt;w:contextualSpacing/&gt;&lt;/w:pPr&gt;&lt;/w:style&gt;&lt;w:style w:type="paragraph" w:styleId="Lijst4"&gt;&lt;w:name w:val="List 4"/&gt;&lt;w:basedOn w:val="Standaard"/&gt;&lt;w:uiPriority w:val="99"/&gt;&lt;w:semiHidden/&gt;&lt;w:unhideWhenUsed/&gt;&lt;w:rsid w:val="00A92C80"/&gt;&lt;w:pPr&gt;&lt;w:ind w:left="1440" w:hanging="360"/&gt;&lt;w:contextualSpacing/&gt;&lt;/w:pPr&gt;&lt;/w:style&gt;&lt;w:style w:type="paragraph" w:styleId="Lijst5"&gt;&lt;w:name w:val="List 5"/&gt;&lt;w:basedOn w:val="Standaard"/&gt;&lt;w:uiPriority w:val="99"/&gt;&lt;w:semiHidden/&gt;&lt;w:unhideWhenUsed/&gt;&lt;w:rsid w:val="00A92C80"/&gt;&lt;w:pPr&gt;&lt;w:ind w:left="1800" w:hanging="360"/&gt;&lt;w:contextualSpacing/&gt;&lt;/w:pPr&gt;&lt;/w:style&gt;&lt;w:style w:type="paragraph" w:styleId="Lijstopsomteken2"&gt;&lt;w:name w:val="List Bullet 2"/&gt;&lt;w:basedOn w:val="Standaard"/&gt;&lt;w:uiPriority w:val="99"/&gt;&lt;w:semiHidden/&gt;&lt;w:unhideWhenUsed/&gt;&lt;w:rsid w:val="00A92C80"/&gt;&lt;w:pPr&gt;&lt;w:numPr&gt;&lt;w:numId w:val="6"/&gt;&lt;/w:numPr&gt;&lt;w:contextualSpacing/&gt;&lt;/w:pPr&gt;&lt;/w:style&gt;&lt;w:style w:type="paragraph" w:styleId="Lijstopsomteken3"&gt;&lt;w:name w:val="List Bullet 3"/&gt;&lt;w:basedOn w:val="Standaard"/&gt;&lt;w:uiPriority w:val="99"/&gt;&lt;w:semiHidden/&gt;&lt;w:unhideWhenUsed/&gt;&lt;w:rsid w:val="00A92C80"/&gt;&lt;w:pPr&gt;&lt;w:numPr&gt;&lt;w:numId w:val="7"/&gt;&lt;/w:numPr&gt;&lt;w:contextualSpacing/&gt;&lt;/w:pPr&gt;&lt;/w:style&gt;&lt;w:style w:type="paragraph" w:styleId="Lijstopsomteken4"&gt;&lt;w:name w:val="List Bullet 4"/&gt;&lt;w:basedOn w:val="Standaard"/&gt;&lt;w:uiPriority w:val="99"/&gt;&lt;w:semiHidden/&gt;&lt;w:unhideWhenUsed/&gt;&lt;w:rsid w:val="00A92C80"/&gt;&lt;w:pPr&gt;&lt;w:numPr&gt;&lt;w:numId w:val="8"/&gt;&lt;/w:numPr&gt;&lt;w:contextualSpacing/&gt;&lt;/w:pPr&gt;&lt;/w:style&gt;&lt;w:style w:type="paragraph" w:styleId="Lijstopsomteken5"&gt;&lt;w:name w:val="List Bullet 5"/&gt;&lt;w:basedOn w:val="Standaard"/&gt;&lt;w:uiPriority w:val="99"/&gt;&lt;w:semiHidden/&gt;&lt;w:unhideWhenUsed/&gt;&lt;w:rsid w:val="00A92C80"/&gt;&lt;w:pPr&gt;&lt;w:numPr&gt;&lt;w:numId w:val="9"/&gt;&lt;/w:numPr&gt;&lt;w:contextualSpacing/&gt;&lt;/w:pPr&gt;&lt;/w:style&gt;&lt;w:style w:type="paragraph" w:styleId="Lijstvoortzetting"&gt;&lt;w:name w:val="List Continue"/&gt;&lt;w:basedOn w:val="Standaard"/&gt;&lt;w:uiPriority w:val="99"/&gt;&lt;w:semiHidden/&gt;&lt;w:unhideWhenUsed/&gt;&lt;w:rsid w:val="00A92C80"/&gt;&lt;w:pPr&gt;&lt;w:spacing w:after="120"/&gt;&lt;w:ind w:left="360"/&gt;&lt;w:contextualSpacing/&gt;&lt;/w:pPr&gt;&lt;/w:style&gt;&lt;w:style w:type="paragraph" w:styleId="Lijstvoortzetting2"&gt;&lt;w:name w:val="List Continue 2"/&gt;&lt;w:basedOn w:val="Standaard"/&gt;&lt;w:uiPriority w:val="99"/&gt;&lt;w:semiHidden/&gt;&lt;w:unhideWhenUsed/&gt;&lt;w:rsid w:val="00A92C80"/&gt;&lt;w:pPr&gt;&lt;w:spacing w:after="120"/&gt;&lt;w:ind w:left="720"/&gt;&lt;w:contextualSpacing/&gt;&lt;/w:pPr&gt;&lt;/w:style&gt;&lt;w:style w:type="paragraph" w:styleId="Lijstvoortzetting3"&gt;&lt;w:name w:val="List Continue 3"/&gt;&lt;w:basedOn w:val="Standaard"/&gt;&lt;w:uiPriority w:val="99"/&gt;&lt;w:semiHidden/&gt;&lt;w:unhideWhenUsed/&gt;&lt;w:rsid w:val="00A92C80"/&gt;&lt;w:pPr&gt;&lt;w:spacing w:after="120"/&gt;&lt;w:ind w:left="1080"/&gt;&lt;w:contextualSpacing/&gt;&lt;/w:pPr&gt;&lt;/w:style&gt;&lt;w:style w:type="paragraph" w:styleId="Lijstvoortzetting4"&gt;&lt;w:name w:val="List Continue 4"/&gt;&lt;w:basedOn w:val="Standaard"/&gt;&lt;w:uiPriority w:val="99"/&gt;&lt;w:semiHidden/&gt;&lt;w:unhideWhenUsed/&gt;&lt;w:rsid w:val="00A92C80"/&gt;&lt;w:pPr&gt;&lt;w:spacing w:after="120"/&gt;&lt;w:ind w:left="1440"/&gt;&lt;w:contextualSpacing/&gt;&lt;/w:pPr&gt;&lt;/w:style&gt;&lt;w:style w:type="paragraph" w:styleId="Lijstvoortzetting5"&gt;&lt;w:name w:val="List Continue 5"/&gt;&lt;w:basedOn w:val="Standaard"/&gt;&lt;w:uiPriority w:val="99"/&gt;&lt;w:semiHidden/&gt;&lt;w:unhideWhenUsed/&gt;&lt;w:rsid w:val="00A92C80"/&gt;&lt;w:pPr&gt;&lt;w:spacing w:after="120"/&gt;&lt;w:ind w:left="1800"/&gt;&lt;w:contextualSpacing/&gt;&lt;/w:pPr&gt;&lt;/w:style&gt;&lt;w:style w:type="paragraph" w:styleId="Lijstnummering2"&gt;&lt;w:name w:val="List Number 2"/&gt;&lt;w:basedOn w:val="Standaard"/&gt;&lt;w:uiPriority w:val="99"/&gt;&lt;w:semiHidden/&gt;&lt;w:unhideWhenUsed/&gt;&lt;w:rsid w:val="00A92C80"/&gt;&lt;w:pPr&gt;&lt;w:numPr&gt;&lt;w:numId w:val="10"/&gt;&lt;/w:numPr&gt;&lt;w:contextualSpacing/&gt;&lt;/w:pPr&gt;&lt;/w:style&gt;&lt;w:style w:type="paragraph" w:styleId="Lijstnummering3"&gt;&lt;w:name w:val="List Number 3"/&gt;&lt;w:basedOn w:val="Standaard"/&gt;&lt;w:uiPriority w:val="99"/&gt;&lt;w:semiHidden/&gt;&lt;w:unhideWhenUsed/&gt;&lt;w:rsid w:val="00A92C80"/&gt;&lt;w:pPr&gt;&lt;w:numPr&gt;&lt;w:numId w:val="11"/&gt;&lt;/w:numPr&gt;&lt;w:contextualSpacing/&gt;&lt;/w:pPr&gt;&lt;/w:style&gt;&lt;w:style w:type="paragraph" w:styleId="Lijstnummering4"&gt;&lt;w:name w:val="List Number 4"/&gt;&lt;w:basedOn w:val="Standaard"/&gt;&lt;w:uiPriority w:val="99"/&gt;&lt;w:semiHidden/&gt;&lt;w:unhideWhenUsed/&gt;&lt;w:rsid w:val="00A92C80"/&gt;&lt;w:pPr&gt;&lt;w:numPr&gt;&lt;w:numId w:val="12"/&gt;&lt;/w:numPr&gt;&lt;w:contextualSpacing/&gt;&lt;/w:pPr&gt;&lt;/w:style&gt;&lt;w:style w:type="paragraph" w:styleId="Lijstnummering5"&gt;&lt;w:name w:val="List Number 5"/&gt;&lt;w:basedOn w:val="Standaard"/&gt;&lt;w:uiPriority w:val="99"/&gt;&lt;w:semiHidden/&gt;&lt;w:unhideWhenUsed/&gt;&lt;w:rsid w:val="00A92C80"/&gt;&lt;w:pPr&gt;&lt;w:numPr&gt;&lt;w:numId w:val="13"/&gt;&lt;/w:numPr&gt;&lt;w:contextualSpacing/&gt;&lt;/w:pPr&gt;&lt;/w:style&gt;&lt;w:style w:type="paragraph" w:styleId="Lijstalinea"&gt;&lt;w:name w:val="List Paragraph"/&gt;&lt;w:basedOn w:val="Standaard"/&gt;&lt;w:uiPriority w:val="34"/&gt;&lt;w:semiHidden/&gt;&lt;w:unhideWhenUsed/&gt;&lt;w:qFormat/&gt;&lt;w:rsid w:val="00A92C80"/&gt;&lt;w:pPr&gt;&lt;w:ind w:left="720"/&gt;&lt;w:contextualSpacing/&gt;&lt;/w:pPr&gt;&lt;/w:style&gt;&lt;w:style w:type="table" w:styleId="Lijsttabel1licht"&gt;&lt;w:name w:val="List Table 1 Light"/&gt;&lt;w:basedOn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w:color="666666" w:themeColor="text1" w:themeTint="99"/&gt;&lt;/w:tcBorders&gt;&lt;/w:tcPr&gt;&lt;/w:tblStylePr&gt;&lt;w:tblStylePr w:type="lastRow"&gt;&lt;w:rPr&gt;&lt;w:b/&gt;&lt;w:bCs/&gt;&lt;/w:rPr&gt;&lt;w:tblPr/&gt;&lt;w:tcPr&gt;&lt;w:tcBorders&gt;&lt;w:top w:val="single" w:sz="4"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w:styleId="Lijsttabel1licht-Accent1"&gt;&lt;w:name w:val="List Table 1 Light Accent 1"/&gt;&lt;w:basedOn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w:color="ABDFDD" w:themeColor="accent1" w:themeTint="99"/&gt;&lt;/w:tcBorders&gt;&lt;/w:tcPr&gt;&lt;/w:tblStylePr&gt;&lt;w:tblStylePr w:type="lastRow"&gt;&lt;w:rPr&gt;&lt;w:b/&gt;&lt;w:bCs/&gt;&lt;/w:rPr&gt;&lt;w:tblPr/&gt;&lt;w:tcPr&gt;&lt;w:tcBorders&gt;&lt;w:top w:val="single" w:sz="4"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w:styleId="Lijsttabel1licht-Accent2"&gt;&lt;w:name w:val="List Table 1 Light Accent 2"/&gt;&lt;w:basedOn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w:color="F4DDA2" w:themeColor="accent2" w:themeTint="99"/&gt;&lt;/w:tcBorders&gt;&lt;/w:tcPr&gt;&lt;/w:tblStylePr&gt;&lt;w:tblStylePr w:type="lastRow"&gt;&lt;w:rPr&gt;&lt;w:b/&gt;&lt;w:bCs/&gt;&lt;/w:rPr&gt;&lt;w:tblPr/&gt;&lt;w:tcPr&gt;&lt;w:tcBorders&gt;&lt;w:top w:val="single" w:sz="4"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w:styleId="Lijsttabel1licht-Accent3"&gt;&lt;w:name w:val="List Table 1 Light Accent 3"/&gt;&lt;w:basedOn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w:color="B8DEA3" w:themeColor="accent3" w:themeTint="99"/&gt;&lt;/w:tcBorders&gt;&lt;/w:tcPr&gt;&lt;/w:tblStylePr&gt;&lt;w:tblStylePr w:type="lastRow"&gt;&lt;w:rPr&gt;&lt;w:b/&gt;&lt;w:bCs/&gt;&lt;/w:rPr&gt;&lt;w:tblPr/&gt;&lt;w:tcPr&gt;&lt;w:tcBorders&gt;&lt;w:top w:val="single" w:sz="4"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w:styleId="Lijsttabel1licht-Accent4"&gt;&lt;w:name w:val="List Table 1 Light Accent 4"/&gt;&lt;w:basedOn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w:color="F6BD93" w:themeColor="accent4" w:themeTint="99"/&gt;&lt;/w:tcBorders&gt;&lt;/w:tcPr&gt;&lt;/w:tblStylePr&gt;&lt;w:tblStylePr w:type="lastRow"&gt;&lt;w:rPr&gt;&lt;w:b/&gt;&lt;w:bCs/&gt;&lt;/w:rPr&gt;&lt;w:tblPr/&gt;&lt;w:tcPr&gt;&lt;w:tcBorders&gt;&lt;w:top w:val="single" w:sz="4"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w:styleId="Lijsttabel1licht-Accent5"&gt;&lt;w:name w:val="List Table 1 Light Accent 5"/&gt;&lt;w:basedOn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w:color="BCB0D1" w:themeColor="accent5" w:themeTint="99"/&gt;&lt;/w:tcBorders&gt;&lt;/w:tcPr&gt;&lt;/w:tblStylePr&gt;&lt;w:tblStylePr w:type="lastRow"&gt;&lt;w:rPr&gt;&lt;w:b/&gt;&lt;w:bCs/&gt;&lt;/w:rPr&gt;&lt;w:tblPr/&gt;&lt;w:tcPr&gt;&lt;w:tcBorders&gt;&lt;w:top w:val="single" w:sz="4"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w:styleId="Lijsttabel1licht-Accent6"&gt;&lt;w:name w:val="List Table 1 Light Accent 6"/&gt;&lt;w:basedOn w:val="Standaardtabel"/&gt;&lt;w:uiPriority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w:color="F1B0BA" w:themeColor="accent6" w:themeTint="99"/&gt;&lt;/w:tcBorders&gt;&lt;/w:tcPr&gt;&lt;/w:tblStylePr&gt;&lt;w:tblStylePr w:type="lastRow"&gt;&lt;w:rPr&gt;&lt;w:b/&gt;&lt;w:bCs/&gt;&lt;/w:rPr&gt;&lt;w:tblPr/&gt;&lt;w:tcPr&gt;&lt;w:tcBorders&gt;&lt;w:top w:val="single" w:sz="4"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w:styleId="Lijsttabel2"&gt;&lt;w:name w:val="List Table 2"/&gt;&lt;w:basedOn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w:themeTint="99"/&gt;&lt;w:bottom w:val="single" w:sz="4" w:space="0" w:color="666666" w:themeColor="text1" w:themeTint="99"/&gt;&lt;w:insideH w:val="single" w:sz="4" w:space="0" w:color="666666" w:themeColor="text1"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w:styleId="Lijsttabel2-Accent1"&gt;&lt;w:name w:val="List Table 2 Accent 1"/&gt;&lt;w:basedOn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w:themeTint="99"/&gt;&lt;w:bottom w:val="single" w:sz="4" w:space="0" w:color="ABDFDD" w:themeColor="accent1" w:themeTint="99"/&gt;&lt;w:insideH w:val="single" w:sz="4" w:space="0" w:color="ABDFDD" w:themeColor="accent1"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w:styleId="Lijsttabel2-Accent2"&gt;&lt;w:name w:val="List Table 2 Accent 2"/&gt;&lt;w:basedOn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w:themeTint="99"/&gt;&lt;w:bottom w:val="single" w:sz="4" w:space="0" w:color="F4DDA2" w:themeColor="accent2" w:themeTint="99"/&gt;&lt;w:insideH w:val="single" w:sz="4" w:space="0" w:color="F4DDA2" w:themeColor="accent2"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w:styleId="Lijsttabel2-Accent3"&gt;&lt;w:name w:val="List Table 2 Accent 3"/&gt;&lt;w:basedOn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w:themeTint="99"/&gt;&lt;w:bottom w:val="single" w:sz="4" w:space="0" w:color="B8DEA3" w:themeColor="accent3" w:themeTint="99"/&gt;&lt;w:insideH w:val="single" w:sz="4" w:space="0" w:color="B8DEA3" w:themeColor="accent3"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w:styleId="Lijsttabel2-Accent4"&gt;&lt;w:name w:val="List Table 2 Accent 4"/&gt;&lt;w:basedOn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w:themeTint="99"/&gt;&lt;w:bottom w:val="single" w:sz="4" w:space="0" w:color="F6BD93" w:themeColor="accent4" w:themeTint="99"/&gt;&lt;w:insideH w:val="single" w:sz="4" w:space="0" w:color="F6BD93" w:themeColor="accent4"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w:styleId="Lijsttabel2-Accent5"&gt;&lt;w:name w:val="List Table 2 Accent 5"/&gt;&lt;w:basedOn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w:themeTint="99"/&gt;&lt;w:bottom w:val="single" w:sz="4" w:space="0" w:color="BCB0D1" w:themeColor="accent5" w:themeTint="99"/&gt;&lt;w:insideH w:val="single" w:sz="4" w:space="0" w:color="BCB0D1" w:themeColor="accent5"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w:styleId="Lijsttabel2-Accent6"&gt;&lt;w:name w:val="List Table 2 Accent 6"/&gt;&lt;w:basedOn w:val="Standaardtabel"/&gt;&lt;w:uiPriority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w:themeTint="99"/&gt;&lt;w:bottom w:val="single" w:sz="4" w:space="0" w:color="F1B0BA" w:themeColor="accent6" w:themeTint="99"/&gt;&lt;w:insideH w:val="single" w:sz="4" w:space="0" w:color="F1B0BA" w:themeColor="accent6"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w:styleId="Lijsttabel3"&gt;&lt;w:name w:val="List Table 3"/&gt;&lt;w:basedOn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w:color="000000" w:themeColor="text1"/&gt;&lt;w:left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w:themeColor="text1"/&gt;&lt;/w:tblBorders&gt;&lt;/w:tblPr&gt;&lt;w:tblStylePr w:type="firstRow"&gt;&lt;w:rPr&gt;&lt;w:b/&gt;&lt;w:bCs/&gt;&lt;w:color w:val="FFFFFF" w:themeColor="background1"/&gt;&lt;/w:rPr&gt;&lt;w:tblPr/&gt;&lt;w:tcPr&gt;&lt;w:shd w:val="clear" w:color="auto" w:fill="000000" w:themeFill="text1"/&gt;&lt;/w:tcPr&gt;&lt;/w:tblStylePr&gt;&lt;w:tblStylePr w:type="lastRow"&gt;&lt;w:rPr&gt;&lt;w:b/&gt;&lt;w:bCs/&gt;&lt;/w:rPr&gt;&lt;w:tblPr/&gt;&lt;w:tcPr&gt;&lt;w:tcBorders&gt;&lt;w:top w:val="double" w:sz="4"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w:color="000000" w:themeColor="text1"/&gt;&lt;w:right w:val="single" w:sz="4" w:space="0" w:color="000000" w:themeColor="text1"/&gt;&lt;/w:tcBorders&gt;&lt;/w:tcPr&gt;&lt;/w:tblStylePr&gt;&lt;w:tblStylePr w:type="band1Horz"&gt;&lt;w:tblPr/&gt;&lt;w:tcPr&gt;&lt;w:tcBorders&gt;&lt;w:top w:val="single" w:sz="4" w:space="0" w:color="000000" w:themeColor="text1"/&gt;&lt;w:bottom w:val="single" w:sz="4" w:space="0" w:color="000000" w:themeColor="text1"/&gt;&lt;w:insideH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w:color="000000" w:themeColor="text1"/&gt;&lt;w:left w:val="nil"/&gt;&lt;/w:tcBorders&gt;&lt;/w:tcPr&gt;&lt;/w:tblStylePr&gt;&lt;w:tblStylePr w:type="swCell"&gt;&lt;w:tblPr/&gt;&lt;w:tcPr&gt;&lt;w:tcBorders&gt;&lt;w:top w:val="double" w:sz="4" w:space="0" w:color="000000" w:themeColor="text1"/&gt;&lt;w:right w:val="nil"/&gt;&lt;/w:tcBorders&gt;&lt;/w:tcPr&gt;&lt;/w:tblStylePr&gt;&lt;/w:style&gt;&lt;w:style w:type="table" w:styleId="Lijsttabel3-Accent1"&gt;&lt;w:name w:val="List Table 3 Accent 1"/&gt;&lt;w:basedOn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w:color="74CBC8" w:themeColor="accent1"/&gt;&lt;w:left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w:themeColor="accent1"/&gt;&lt;/w:tblBorders&gt;&lt;/w:tblPr&gt;&lt;w:tblStylePr w:type="firstRow"&gt;&lt;w:rPr&gt;&lt;w:b/&gt;&lt;w:bCs/&gt;&lt;w:color w:val="FFFFFF" w:themeColor="background1"/&gt;&lt;/w:rPr&gt;&lt;w:tblPr/&gt;&lt;w:tcPr&gt;&lt;w:shd w:val="clear" w:color="auto" w:fill="74CBC8" w:themeFill="accent1"/&gt;&lt;/w:tcPr&gt;&lt;/w:tblStylePr&gt;&lt;w:tblStylePr w:type="lastRow"&gt;&lt;w:rPr&gt;&lt;w:b/&gt;&lt;w:bCs/&gt;&lt;/w:rPr&gt;&lt;w:tblPr/&gt;&lt;w:tcPr&gt;&lt;w:tcBorders&gt;&lt;w:top w:val="double" w:sz="4" w:space="0" w:color="74CBC8" w:themeColor="accent1"/&gt;&lt;/w:tcBorders&gt;&lt;w:shd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w:color="74CBC8" w:themeColor="accent1"/&gt;&lt;w:right w:val="single" w:sz="4" w:space="0" w:color="74CBC8" w:themeColor="accent1"/&gt;&lt;/w:tcBorders&gt;&lt;/w:tcPr&gt;&lt;/w:tblStylePr&gt;&lt;w:tblStylePr w:type="band1Horz"&gt;&lt;w:tblPr/&gt;&lt;w:tcPr&gt;&lt;w:tcBorders&gt;&lt;w:top w:val="single" w:sz="4" w:space="0" w:color="74CBC8" w:themeColor="accent1"/&gt;&lt;w:bottom w:val="single" w:sz="4" w:space="0" w:color="74CBC8" w:themeColor="accent1"/&gt;&lt;w:insideH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w:color="74CBC8" w:themeColor="accent1"/&gt;&lt;w:left w:val="nil"/&gt;&lt;/w:tcBorders&gt;&lt;/w:tcPr&gt;&lt;/w:tblStylePr&gt;&lt;w:tblStylePr w:type="swCell"&gt;&lt;w:tblPr/&gt;&lt;w:tcPr&gt;&lt;w:tcBorders&gt;&lt;w:top w:val="double" w:sz="4" w:space="0" w:color="74CBC8" w:themeColor="accent1"/&gt;&lt;w:right w:val="nil"/&gt;&lt;/w:tcBorders&gt;&lt;/w:tcPr&gt;&lt;/w:tblStylePr&gt;&lt;/w:style&gt;&lt;w:style w:type="table" w:styleId="Lijsttabel3-Accent2"&gt;&lt;w:name w:val="List Table 3 Accent 2"/&gt;&lt;w:basedOn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w:themeColor="accent2"/&gt;&lt;/w:tblBorders&gt;&lt;/w:tblPr&gt;&lt;w:tblStylePr w:type="firstRow"&gt;&lt;w:rPr&gt;&lt;w:b/&gt;&lt;w:bCs/&gt;&lt;w:color w:val="FFFFFF" w:themeColor="background1"/&gt;&lt;/w:rPr&gt;&lt;w:tblPr/&gt;&lt;w:tcPr&gt;&lt;w:shd w:val="clear" w:color="auto" w:fill="EDC765" w:themeFill="accent2"/&gt;&lt;/w:tcPr&gt;&lt;/w:tblStylePr&gt;&lt;w:tblStylePr w:type="lastRow"&gt;&lt;w:rPr&gt;&lt;w:b/&gt;&lt;w:bCs/&gt;&lt;/w:rPr&gt;&lt;w:tblPr/&gt;&lt;w:tcPr&gt;&lt;w:tcBorders&gt;&lt;w:top w:val="double" w:sz="4" w:space="0" w:color="EDC765" w:themeColor="accent2"/&gt;&lt;/w:tcBorders&gt;&lt;w:shd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w:color="EDC765" w:themeColor="accent2"/&gt;&lt;w:right w:val="single" w:sz="4" w:space="0" w:color="EDC765" w:themeColor="accent2"/&gt;&lt;/w:tcBorders&gt;&lt;/w:tcPr&gt;&lt;/w:tblStylePr&gt;&lt;w:tblStylePr w:type="band1Horz"&gt;&lt;w:tblPr/&gt;&lt;w:tcPr&gt;&lt;w:tcBorders&gt;&lt;w:top w:val="single" w:sz="4" w:space="0" w:color="EDC765" w:themeColor="accent2"/&gt;&lt;w:bottom w:val="single" w:sz="4" w:space="0" w:color="EDC765" w:themeColor="accent2"/&gt;&lt;w:insideH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w:color="EDC765" w:themeColor="accent2"/&gt;&lt;w:left w:val="nil"/&gt;&lt;/w:tcBorders&gt;&lt;/w:tcPr&gt;&lt;/w:tblStylePr&gt;&lt;w:tblStylePr w:type="swCell"&gt;&lt;w:tblPr/&gt;&lt;w:tcPr&gt;&lt;w:tcBorders&gt;&lt;w:top w:val="double" w:sz="4" w:space="0" w:color="EDC765" w:themeColor="accent2"/&gt;&lt;w:right w:val="nil"/&gt;&lt;/w:tcBorders&gt;&lt;/w:tcPr&gt;&lt;/w:tblStylePr&gt;&lt;/w:style&gt;&lt;w:style w:type="table" w:styleId="Lijsttabel3-Accent3"&gt;&lt;w:name w:val="List Table 3 Accent 3"/&gt;&lt;w:basedOn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w:color="8AC867" w:themeColor="accent3"/&gt;&lt;w:left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w:themeColor="accent3"/&gt;&lt;/w:tblBorders&gt;&lt;/w:tblPr&gt;&lt;w:tblStylePr w:type="firstRow"&gt;&lt;w:rPr&gt;&lt;w:b/&gt;&lt;w:bCs/&gt;&lt;w:color w:val="FFFFFF" w:themeColor="background1"/&gt;&lt;/w:rPr&gt;&lt;w:tblPr/&gt;&lt;w:tcPr&gt;&lt;w:shd w:val="clear" w:color="auto" w:fill="8AC867" w:themeFill="accent3"/&gt;&lt;/w:tcPr&gt;&lt;/w:tblStylePr&gt;&lt;w:tblStylePr w:type="lastRow"&gt;&lt;w:rPr&gt;&lt;w:b/&gt;&lt;w:bCs/&gt;&lt;/w:rPr&gt;&lt;w:tblPr/&gt;&lt;w:tcPr&gt;&lt;w:tcBorders&gt;&lt;w:top w:val="double" w:sz="4" w:space="0" w:color="8AC867" w:themeColor="accent3"/&gt;&lt;/w:tcBorders&gt;&lt;w:shd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w:color="8AC867" w:themeColor="accent3"/&gt;&lt;w:right w:val="single" w:sz="4" w:space="0" w:color="8AC867" w:themeColor="accent3"/&gt;&lt;/w:tcBorders&gt;&lt;/w:tcPr&gt;&lt;/w:tblStylePr&gt;&lt;w:tblStylePr w:type="band1Horz"&gt;&lt;w:tblPr/&gt;&lt;w:tcPr&gt;&lt;w:tcBorders&gt;&lt;w:top w:val="single" w:sz="4" w:space="0" w:color="8AC867" w:themeColor="accent3"/&gt;&lt;w:bottom w:val="single" w:sz="4" w:space="0" w:color="8AC867" w:themeColor="accent3"/&gt;&lt;w:insideH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w:color="8AC867" w:themeColor="accent3"/&gt;&lt;w:left w:val="nil"/&gt;&lt;/w:tcBorders&gt;&lt;/w:tcPr&gt;&lt;/w:tblStylePr&gt;&lt;w:tblStylePr w:type="swCell"&gt;&lt;w:tblPr/&gt;&lt;w:tcPr&gt;&lt;w:tcBorders&gt;&lt;w:top w:val="double" w:sz="4" w:space="0" w:color="8AC867" w:themeColor="accent3"/&gt;&lt;w:right w:val="nil"/&gt;&lt;/w:tcBorders&gt;&lt;/w:tcPr&gt;&lt;/w:tblStylePr&gt;&lt;/w:style&gt;&lt;w:style w:type="table" w:styleId="Lijsttabel3-Accent4"&gt;&lt;w:name w:val="List Table 3 Accent 4"/&gt;&lt;w:basedOn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w:color="F0924C" w:themeColor="accent4"/&gt;&lt;w:left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w:themeColor="accent4"/&gt;&lt;/w:tblBorders&gt;&lt;/w:tblPr&gt;&lt;w:tblStylePr w:type="firstRow"&gt;&lt;w:rPr&gt;&lt;w:b/&gt;&lt;w:bCs/&gt;&lt;w:color w:val="FFFFFF" w:themeColor="background1"/&gt;&lt;/w:rPr&gt;&lt;w:tblPr/&gt;&lt;w:tcPr&gt;&lt;w:shd w:val="clear" w:color="auto" w:fill="F0924C" w:themeFill="accent4"/&gt;&lt;/w:tcPr&gt;&lt;/w:tblStylePr&gt;&lt;w:tblStylePr w:type="lastRow"&gt;&lt;w:rPr&gt;&lt;w:b/&gt;&lt;w:bCs/&gt;&lt;/w:rPr&gt;&lt;w:tblPr/&gt;&lt;w:tcPr&gt;&lt;w:tcBorders&gt;&lt;w:top w:val="double" w:sz="4" w:space="0" w:color="F0924C" w:themeColor="accent4"/&gt;&lt;/w:tcBorders&gt;&lt;w:shd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w:color="F0924C" w:themeColor="accent4"/&gt;&lt;w:right w:val="single" w:sz="4" w:space="0" w:color="F0924C" w:themeColor="accent4"/&gt;&lt;/w:tcBorders&gt;&lt;/w:tcPr&gt;&lt;/w:tblStylePr&gt;&lt;w:tblStylePr w:type="band1Horz"&gt;&lt;w:tblPr/&gt;&lt;w:tcPr&gt;&lt;w:tcBorders&gt;&lt;w:top w:val="single" w:sz="4" w:space="0" w:color="F0924C" w:themeColor="accent4"/&gt;&lt;w:bottom w:val="single" w:sz="4" w:space="0" w:color="F0924C" w:themeColor="accent4"/&gt;&lt;w:insideH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w:color="F0924C" w:themeColor="accent4"/&gt;&lt;w:left w:val="nil"/&gt;&lt;/w:tcBorders&gt;&lt;/w:tcPr&gt;&lt;/w:tblStylePr&gt;&lt;w:tblStylePr w:type="swCell"&gt;&lt;w:tblPr/&gt;&lt;w:tcPr&gt;&lt;w:tcBorders&gt;&lt;w:top w:val="double" w:sz="4" w:space="0" w:color="F0924C" w:themeColor="accent4"/&gt;&lt;w:right w:val="nil"/&gt;&lt;/w:tcBorders&gt;&lt;/w:tcPr&gt;&lt;/w:tblStylePr&gt;&lt;/w:style&gt;&lt;w:style w:type="table" w:styleId="Lijsttabel3-Accent5"&gt;&lt;w:name w:val="List Table 3 Accent 5"/&gt;&lt;w:basedOn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w:color="907CB3" w:themeColor="accent5"/&gt;&lt;w:left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w:themeColor="accent5"/&gt;&lt;/w:tblBorders&gt;&lt;/w:tblPr&gt;&lt;w:tblStylePr w:type="firstRow"&gt;&lt;w:rPr&gt;&lt;w:b/&gt;&lt;w:bCs/&gt;&lt;w:color w:val="FFFFFF" w:themeColor="background1"/&gt;&lt;/w:rPr&gt;&lt;w:tblPr/&gt;&lt;w:tcPr&gt;&lt;w:shd w:val="clear" w:color="auto" w:fill="907CB3" w:themeFill="accent5"/&gt;&lt;/w:tcPr&gt;&lt;/w:tblStylePr&gt;&lt;w:tblStylePr w:type="lastRow"&gt;&lt;w:rPr&gt;&lt;w:b/&gt;&lt;w:bCs/&gt;&lt;/w:rPr&gt;&lt;w:tblPr/&gt;&lt;w:tcPr&gt;&lt;w:tcBorders&gt;&lt;w:top w:val="double" w:sz="4" w:space="0" w:color="907CB3" w:themeColor="accent5"/&gt;&lt;/w:tcBorders&gt;&lt;w:shd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w:color="907CB3" w:themeColor="accent5"/&gt;&lt;w:right w:val="single" w:sz="4" w:space="0" w:color="907CB3" w:themeColor="accent5"/&gt;&lt;/w:tcBorders&gt;&lt;/w:tcPr&gt;&lt;/w:tblStylePr&gt;&lt;w:tblStylePr w:type="band1Horz"&gt;&lt;w:tblPr/&gt;&lt;w:tcPr&gt;&lt;w:tcBorders&gt;&lt;w:top w:val="single" w:sz="4" w:space="0" w:color="907CB3" w:themeColor="accent5"/&gt;&lt;w:bottom w:val="single" w:sz="4" w:space="0" w:color="907CB3" w:themeColor="accent5"/&gt;&lt;w:insideH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w:color="907CB3" w:themeColor="accent5"/&gt;&lt;w:left w:val="nil"/&gt;&lt;/w:tcBorders&gt;&lt;/w:tcPr&gt;&lt;/w:tblStylePr&gt;&lt;w:tblStylePr w:type="swCell"&gt;&lt;w:tblPr/&gt;&lt;w:tcPr&gt;&lt;w:tcBorders&gt;&lt;w:top w:val="double" w:sz="4" w:space="0" w:color="907CB3" w:themeColor="accent5"/&gt;&lt;w:right w:val="nil"/&gt;&lt;/w:tcBorders&gt;&lt;/w:tcPr&gt;&lt;/w:tblStylePr&gt;&lt;/w:style&gt;&lt;w:style w:type="table" w:styleId="Lijsttabel3-Accent6"&gt;&lt;w:name w:val="List Table 3 Accent 6"/&gt;&lt;w:basedOn w:val="Standaardtabel"/&gt;&lt;w:uiPriority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w:color="E87C8D" w:themeColor="accent6"/&gt;&lt;w:left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w:themeColor="accent6"/&gt;&lt;/w:tblBorders&gt;&lt;/w:tblPr&gt;&lt;w:tblStylePr w:type="firstRow"&gt;&lt;w:rPr&gt;&lt;w:b/&gt;&lt;w:bCs/&gt;&lt;w:color w:val="FFFFFF" w:themeColor="background1"/&gt;&lt;/w:rPr&gt;&lt;w:tblPr/&gt;&lt;w:tcPr&gt;&lt;w:shd w:val="clear" w:color="auto" w:fill="E87C8D" w:themeFill="accent6"/&gt;&lt;/w:tcPr&gt;&lt;/w:tblStylePr&gt;&lt;w:tblStylePr w:type="lastRow"&gt;&lt;w:rPr&gt;&lt;w:b/&gt;&lt;w:bCs/&gt;&lt;/w:rPr&gt;&lt;w:tblPr/&gt;&lt;w:tcPr&gt;&lt;w:tcBorders&gt;&lt;w:top w:val="double" w:sz="4" w:space="0" w:color="E87C8D" w:themeColor="accent6"/&gt;&lt;/w:tcBorders&gt;&lt;w:shd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w:color="E87C8D" w:themeColor="accent6"/&gt;&lt;w:right w:val="single" w:sz="4" w:space="0" w:color="E87C8D" w:themeColor="accent6"/&gt;&lt;/w:tcBorders&gt;&lt;/w:tcPr&gt;&lt;/w:tblStylePr&gt;&lt;w:tblStylePr w:type="band1Horz"&gt;&lt;w:tblPr/&gt;&lt;w:tcPr&gt;&lt;w:tcBorders&gt;&lt;w:top w:val="single" w:sz="4" w:space="0" w:color="E87C8D" w:themeColor="accent6"/&gt;&lt;w:bottom w:val="single" w:sz="4" w:space="0" w:color="E87C8D" w:themeColor="accent6"/&gt;&lt;w:insideH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w:color="E87C8D" w:themeColor="accent6"/&gt;&lt;w:left w:val="nil"/&gt;&lt;/w:tcBorders&gt;&lt;/w:tcPr&gt;&lt;/w:tblStylePr&gt;&lt;w:tblStylePr w:type="swCell"&gt;&lt;w:tblPr/&gt;&lt;w:tcPr&gt;&lt;w:tcBorders&gt;&lt;w:top w:val="double" w:sz="4" w:space="0" w:color="E87C8D" w:themeColor="accent6"/&gt;&lt;w:right w:val="nil"/&gt;&lt;/w:tcBorders&gt;&lt;/w:tcPr&gt;&lt;/w:tblStylePr&gt;&lt;/w:style&gt;&lt;w:style w:type="table" w:styleId="Lijsttabel4"&gt;&lt;w:name w:val="List Table 4"/&gt;&lt;w:basedOn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w:color="000000" w:themeColor="text1"/&gt;&lt;w:left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w:themeColor="text1"/&gt;&lt;w:insideH w:val="nil"/&gt;&lt;/w:tcBorders&gt;&lt;w:shd w:val="clear" w:color="auto" w:fill="000000" w:themeFill="text1"/&gt;&lt;/w:tcPr&gt;&lt;/w:tblStylePr&gt;&lt;w:tblStylePr w:type="lastRow"&gt;&lt;w:rPr&gt;&lt;w:b/&gt;&lt;w:bCs/&gt;&lt;/w:rPr&gt;&lt;w:tblPr/&gt;&lt;w:tcPr&gt;&lt;w:tcBorders&gt;&lt;w:top w:val="double" w:sz="4"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w:styleId="Lijsttabel4-Accent1"&gt;&lt;w:name w:val="List Table 4 Accent 1"/&gt;&lt;w:basedOn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w:color="74CBC8" w:themeColor="accent1"/&gt;&lt;w:left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w:themeColor="accent1"/&gt;&lt;w:insideH w:val="nil"/&gt;&lt;/w:tcBorders&gt;&lt;w:shd w:val="clear" w:color="auto" w:fill="74CBC8" w:themeFill="accent1"/&gt;&lt;/w:tcPr&gt;&lt;/w:tblStylePr&gt;&lt;w:tblStylePr w:type="lastRow"&gt;&lt;w:rPr&gt;&lt;w:b/&gt;&lt;w:bCs/&gt;&lt;/w:rPr&gt;&lt;w:tblPr/&gt;&lt;w:tcPr&gt;&lt;w:tcBorders&gt;&lt;w:top w:val="double" w:sz="4"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w:styleId="Lijsttabel4-Accent2"&gt;&lt;w:name w:val="List Table 4 Accent 2"/&gt;&lt;w:basedOn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w:themeColor="accent2"/&gt;&lt;w:insideH w:val="nil"/&gt;&lt;/w:tcBorders&gt;&lt;w:shd w:val="clear" w:color="auto" w:fill="EDC765" w:themeFill="accent2"/&gt;&lt;/w:tcPr&gt;&lt;/w:tblStylePr&gt;&lt;w:tblStylePr w:type="lastRow"&gt;&lt;w:rPr&gt;&lt;w:b/&gt;&lt;w:bCs/&gt;&lt;/w:rPr&gt;&lt;w:tblPr/&gt;&lt;w:tcPr&gt;&lt;w:tcBorders&gt;&lt;w:top w:val="double" w:sz="4"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w:styleId="Lijsttabel4-Accent3"&gt;&lt;w:name w:val="List Table 4 Accent 3"/&gt;&lt;w:basedOn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w:color="8AC867" w:themeColor="accent3"/&gt;&lt;w:left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w:themeColor="accent3"/&gt;&lt;w:insideH w:val="nil"/&gt;&lt;/w:tcBorders&gt;&lt;w:shd w:val="clear" w:color="auto" w:fill="8AC867" w:themeFill="accent3"/&gt;&lt;/w:tcPr&gt;&lt;/w:tblStylePr&gt;&lt;w:tblStylePr w:type="lastRow"&gt;&lt;w:rPr&gt;&lt;w:b/&gt;&lt;w:bCs/&gt;&lt;/w:rPr&gt;&lt;w:tblPr/&gt;&lt;w:tcPr&gt;&lt;w:tcBorders&gt;&lt;w:top w:val="double" w:sz="4"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w:styleId="Lijsttabel4-Accent4"&gt;&lt;w:name w:val="List Table 4 Accent 4"/&gt;&lt;w:basedOn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w:color="F0924C" w:themeColor="accent4"/&gt;&lt;w:left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w:themeColor="accent4"/&gt;&lt;w:insideH w:val="nil"/&gt;&lt;/w:tcBorders&gt;&lt;w:shd w:val="clear" w:color="auto" w:fill="F0924C" w:themeFill="accent4"/&gt;&lt;/w:tcPr&gt;&lt;/w:tblStylePr&gt;&lt;w:tblStylePr w:type="lastRow"&gt;&lt;w:rPr&gt;&lt;w:b/&gt;&lt;w:bCs/&gt;&lt;/w:rPr&gt;&lt;w:tblPr/&gt;&lt;w:tcPr&gt;&lt;w:tcBorders&gt;&lt;w:top w:val="double" w:sz="4"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w:styleId="Lijsttabel4-Accent5"&gt;&lt;w:name w:val="List Table 4 Accent 5"/&gt;&lt;w:basedOn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w:color="907CB3" w:themeColor="accent5"/&gt;&lt;w:left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w:themeColor="accent5"/&gt;&lt;w:insideH w:val="nil"/&gt;&lt;/w:tcBorders&gt;&lt;w:shd w:val="clear" w:color="auto" w:fill="907CB3" w:themeFill="accent5"/&gt;&lt;/w:tcPr&gt;&lt;/w:tblStylePr&gt;&lt;w:tblStylePr w:type="lastRow"&gt;&lt;w:rPr&gt;&lt;w:b/&gt;&lt;w:bCs/&gt;&lt;/w:rPr&gt;&lt;w:tblPr/&gt;&lt;w:tcPr&gt;&lt;w:tcBorders&gt;&lt;w:top w:val="double" w:sz="4"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w:styleId="Lijsttabel4-Accent6"&gt;&lt;w:name w:val="List Table 4 Accent 6"/&gt;&lt;w:basedOn w:val="Standaardtabel"/&gt;&lt;w:uiPriority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w:color="E87C8D" w:themeColor="accent6"/&gt;&lt;w:left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w:themeColor="accent6"/&gt;&lt;w:insideH w:val="nil"/&gt;&lt;/w:tcBorders&gt;&lt;w:shd w:val="clear" w:color="auto" w:fill="E87C8D" w:themeFill="accent6"/&gt;&lt;/w:tcPr&gt;&lt;/w:tblStylePr&gt;&lt;w:tblStylePr w:type="lastRow"&gt;&lt;w:rPr&gt;&lt;w:b/&gt;&lt;w:bCs/&gt;&lt;/w:rPr&gt;&lt;w:tblPr/&gt;&lt;w:tcPr&gt;&lt;w:tcBorders&gt;&lt;w:top w:val="double" w:sz="4"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w:styleId="Lijsttabel5donker"&gt;&lt;w:name w:val="List Table 5 Dark"/&gt;&lt;w:basedOn w:val="Standaardtabel"/&gt;&lt;w:uiPriority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w:color="000000" w:themeColor="text1"/&gt;&lt;w:left w:val="single" w:sz="24" w:space="0" w:color="000000" w:themeColor="text1"/&gt;&lt;w:bottom w:val="single" w:sz="24" w:space="0" w:color="000000" w:themeColor="text1"/&gt;&lt;w:right w:val="single" w:sz="24" w:space="0" w:color="000000" w:themeColor="text1"/&gt;&lt;/w:tblBorders&gt;&lt;/w:tblPr&gt;&lt;w:tcPr&gt;&lt;w:shd w:val="clear" w:color="auto" w:fill="000000" w:themeFill="text1"/&gt;&lt;/w:tcPr&gt;&lt;w:tblStylePr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w:styleId="Lijsttabel5donker-Accent1"&gt;&lt;w:name w:val="List Table 5 Dark Accent 1"/&gt;&lt;w:basedOn w:val="Standaardtabel"/&gt;&lt;w:uiPriority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w:color="74CBC8" w:themeColor="accent1"/&gt;&lt;w:left w:val="single" w:sz="24" w:space="0" w:color="74CBC8" w:themeColor="accent1"/&gt;&lt;w:bottom w:val="single" w:sz="24" w:space="0" w:color="74CBC8" w:themeColor="accent1"/&gt;&lt;w:right w:val="single" w:sz="24" w:space="0" w:color="74CBC8" w:themeColor="accent1"/&gt;&lt;/w:tblBorders&gt;&lt;/w:tblPr&gt;&lt;w:tcPr&gt;&lt;w:shd w:val="clear" w:color="auto" w:fill="74CBC8" w:themeFill="accent1"/&gt;&lt;/w:tcPr&gt;&lt;w:tblStylePr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w:styleId="Lijsttabel5donker-Accent2"&gt;&lt;w:name w:val="List Table 5 Dark Accent 2"/&gt;&lt;w:basedOn w:val="Standaardtabel"/&gt;&lt;w:uiPriority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w:color="EDC765" w:themeColor="accent2"/&gt;&lt;w:left w:val="single" w:sz="24" w:space="0" w:color="EDC765" w:themeColor="accent2"/&gt;&lt;w:bottom w:val="single" w:sz="24" w:space="0" w:color="EDC765" w:themeColor="accent2"/&gt;&lt;w:right w:val="single" w:sz="24" w:space="0" w:color="EDC765" w:themeColor="accent2"/&gt;&lt;/w:tblBorders&gt;&lt;/w:tblPr&gt;&lt;w:tcPr&gt;&lt;w:shd w:val="clear" w:color="auto" w:fill="EDC765" w:themeFill="accent2"/&gt;&lt;/w:tcPr&gt;&lt;w:tblStylePr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w:styleId="Lijsttabel5donker-Accent3"&gt;&lt;w:name w:val="List Table 5 Dark Accent 3"/&gt;&lt;w:basedOn w:val="Standaardtabel"/&gt;&lt;w:uiPriority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w:color="8AC867" w:themeColor="accent3"/&gt;&lt;w:left w:val="single" w:sz="24" w:space="0" w:color="8AC867" w:themeColor="accent3"/&gt;&lt;w:bottom w:val="single" w:sz="24" w:space="0" w:color="8AC867" w:themeColor="accent3"/&gt;&lt;w:right w:val="single" w:sz="24" w:space="0" w:color="8AC867" w:themeColor="accent3"/&gt;&lt;/w:tblBorders&gt;&lt;/w:tblPr&gt;&lt;w:tcPr&gt;&lt;w:shd w:val="clear" w:color="auto" w:fill="8AC867" w:themeFill="accent3"/&gt;&lt;/w:tcPr&gt;&lt;w:tblStylePr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w:styleId="Lijsttabel5donker-Accent4"&gt;&lt;w:name w:val="List Table 5 Dark Accent 4"/&gt;&lt;w:basedOn w:val="Standaardtabel"/&gt;&lt;w:uiPriority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w:color="F0924C" w:themeColor="accent4"/&gt;&lt;w:left w:val="single" w:sz="24" w:space="0" w:color="F0924C" w:themeColor="accent4"/&gt;&lt;w:bottom w:val="single" w:sz="24" w:space="0" w:color="F0924C" w:themeColor="accent4"/&gt;&lt;w:right w:val="single" w:sz="24" w:space="0" w:color="F0924C" w:themeColor="accent4"/&gt;&lt;/w:tblBorders&gt;&lt;/w:tblPr&gt;&lt;w:tcPr&gt;&lt;w:shd w:val="clear" w:color="auto" w:fill="F0924C" w:themeFill="accent4"/&gt;&lt;/w:tcPr&gt;&lt;w:tblStylePr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w:styleId="Lijsttabel5donker-Accent5"&gt;&lt;w:name w:val="List Table 5 Dark Accent 5"/&gt;&lt;w:basedOn w:val="Standaardtabel"/&gt;&lt;w:uiPriority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w:color="907CB3" w:themeColor="accent5"/&gt;&lt;w:left w:val="single" w:sz="24" w:space="0" w:color="907CB3" w:themeColor="accent5"/&gt;&lt;w:bottom w:val="single" w:sz="24" w:space="0" w:color="907CB3" w:themeColor="accent5"/&gt;&lt;w:right w:val="single" w:sz="24" w:space="0" w:color="907CB3" w:themeColor="accent5"/&gt;&lt;/w:tblBorders&gt;&lt;/w:tblPr&gt;&lt;w:tcPr&gt;&lt;w:shd w:val="clear" w:color="auto" w:fill="907CB3" w:themeFill="accent5"/&gt;&lt;/w:tcPr&gt;&lt;w:tblStylePr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w:styleId="Lijsttabel5donker-Accent6"&gt;&lt;w:name w:val="List Table 5 Dark Accent 6"/&gt;&lt;w:basedOn w:val="Standaardtabel"/&gt;&lt;w:uiPriority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w:color="E87C8D" w:themeColor="accent6"/&gt;&lt;w:left w:val="single" w:sz="24" w:space="0" w:color="E87C8D" w:themeColor="accent6"/&gt;&lt;w:bottom w:val="single" w:sz="24" w:space="0" w:color="E87C8D" w:themeColor="accent6"/&gt;&lt;w:right w:val="single" w:sz="24" w:space="0" w:color="E87C8D" w:themeColor="accent6"/&gt;&lt;/w:tblBorders&gt;&lt;/w:tblPr&gt;&lt;w:tcPr&gt;&lt;w:shd w:val="clear" w:color="auto" w:fill="E87C8D" w:themeFill="accent6"/&gt;&lt;/w:tcPr&gt;&lt;w:tblStylePr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w:styleId="Lijsttabel6kleurrijk"&gt;&lt;w:name w:val="List Table 6 Colorful"/&gt;&lt;w:basedOn w:val="Standaardtabel"/&gt;&lt;w:uiPriority w:val="51"/&gt;&lt;w:rsid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w:sz="4" w:space="0" w:color="000000" w:themeColor="text1"/&gt;&lt;w:bottom w:val="single" w:sz="4" w:space="0" w:color="000000" w:themeColor="text1"/&gt;&lt;/w:tblBorders&gt;&lt;/w:tblPr&gt;&lt;w:tblStylePr w:type="firstRow"&gt;&lt;w:rPr&gt;&lt;w:b/&gt;&lt;w:bCs/&gt;&lt;/w:rPr&gt;&lt;w:tblPr/&gt;&lt;w:tcPr&gt;&lt;w:tcBorders&gt;&lt;w:bottom w:val="single" w:sz="4" w:space="0" w:color="000000" w:themeColor="text1"/&gt;&lt;/w:tcBorders&gt;&lt;/w:tcPr&gt;&lt;/w:tblStylePr&gt;&lt;w:tblStylePr w:type="lastRow"&gt;&lt;w:rPr&gt;&lt;w:b/&gt;&lt;w:bCs/&gt;&lt;/w:rPr&gt;&lt;w:tblPr/&gt;&lt;w:tcPr&gt;&lt;w:tcBorders&gt;&lt;w:top w:val="double" w:sz="4"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w:styleId="Lijsttabel6kleurrijk-Accent1"&gt;&lt;w:name w:val="List Table 6 Colorful Accent 1"/&gt;&lt;w:basedOn w:val="Standaardtabel"/&gt;&lt;w:uiPriority w:val="51"/&gt;&lt;w:rsid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w:sz="4" w:space="0" w:color="74CBC8" w:themeColor="accent1"/&gt;&lt;w:bottom w:val="single" w:sz="4" w:space="0" w:color="74CBC8" w:themeColor="accent1"/&gt;&lt;/w:tblBorders&gt;&lt;/w:tblPr&gt;&lt;w:tblStylePr w:type="firstRow"&gt;&lt;w:rPr&gt;&lt;w:b/&gt;&lt;w:bCs/&gt;&lt;/w:rPr&gt;&lt;w:tblPr/&gt;&lt;w:tcPr&gt;&lt;w:tcBorders&gt;&lt;w:bottom w:val="single" w:sz="4" w:space="0" w:color="74CBC8" w:themeColor="accent1"/&gt;&lt;/w:tcBorders&gt;&lt;/w:tcPr&gt;&lt;/w:tblStylePr&gt;&lt;w:tblStylePr w:type="lastRow"&gt;&lt;w:rPr&gt;&lt;w:b/&gt;&lt;w:bCs/&gt;&lt;/w:rPr&gt;&lt;w:tblPr/&gt;&lt;w:tcPr&gt;&lt;w:tcBorders&gt;&lt;w:top w:val="double" w:sz="4"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w:styleId="Lijsttabel6kleurrijk-Accent2"&gt;&lt;w:name w:val="List Table 6 Colorful Accent 2"/&gt;&lt;w:basedOn w:val="Standaardtabel"/&gt;&lt;w:uiPriority w:val="51"/&gt;&lt;w:rsid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w:sz="4" w:space="0" w:color="EDC765" w:themeColor="accent2"/&gt;&lt;w:bottom w:val="single" w:sz="4" w:space="0" w:color="EDC765" w:themeColor="accent2"/&gt;&lt;/w:tblBorders&gt;&lt;/w:tblPr&gt;&lt;w:tblStylePr w:type="firstRow"&gt;&lt;w:rPr&gt;&lt;w:b/&gt;&lt;w:bCs/&gt;&lt;/w:rPr&gt;&lt;w:tblPr/&gt;&lt;w:tcPr&gt;&lt;w:tcBorders&gt;&lt;w:bottom w:val="single" w:sz="4" w:space="0" w:color="EDC765" w:themeColor="accent2"/&gt;&lt;/w:tcBorders&gt;&lt;/w:tcPr&gt;&lt;/w:tblStylePr&gt;&lt;w:tblStylePr w:type="lastRow"&gt;&lt;w:rPr&gt;&lt;w:b/&gt;&lt;w:bCs/&gt;&lt;/w:rPr&gt;&lt;w:tblPr/&gt;&lt;w:tcPr&gt;&lt;w:tcBorders&gt;&lt;w:top w:val="double" w:sz="4"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w:styleId="Lijsttabel6kleurrijk-Accent3"&gt;&lt;w:name w:val="List Table 6 Colorful Accent 3"/&gt;&lt;w:basedOn w:val="Standaardtabel"/&gt;&lt;w:uiPriority w:val="51"/&gt;&lt;w:rsid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w:sz="4" w:space="0" w:color="8AC867" w:themeColor="accent3"/&gt;&lt;w:bottom w:val="single" w:sz="4" w:space="0" w:color="8AC867" w:themeColor="accent3"/&gt;&lt;/w:tblBorders&gt;&lt;/w:tblPr&gt;&lt;w:tblStylePr w:type="firstRow"&gt;&lt;w:rPr&gt;&lt;w:b/&gt;&lt;w:bCs/&gt;&lt;/w:rPr&gt;&lt;w:tblPr/&gt;&lt;w:tcPr&gt;&lt;w:tcBorders&gt;&lt;w:bottom w:val="single" w:sz="4" w:space="0" w:color="8AC867" w:themeColor="accent3"/&gt;&lt;/w:tcBorders&gt;&lt;/w:tcPr&gt;&lt;/w:tblStylePr&gt;&lt;w:tblStylePr w:type="lastRow"&gt;&lt;w:rPr&gt;&lt;w:b/&gt;&lt;w:bCs/&gt;&lt;/w:rPr&gt;&lt;w:tblPr/&gt;&lt;w:tcPr&gt;&lt;w:tcBorders&gt;&lt;w:top w:val="double" w:sz="4"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w:styleId="Lijsttabel6kleurrijk-Accent4"&gt;&lt;w:name w:val="List Table 6 Colorful Accent 4"/&gt;&lt;w:basedOn w:val="Standaardtabel"/&gt;&lt;w:uiPriority w:val="51"/&gt;&lt;w:rsid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w:sz="4" w:space="0" w:color="F0924C" w:themeColor="accent4"/&gt;&lt;w:bottom w:val="single" w:sz="4" w:space="0" w:color="F0924C" w:themeColor="accent4"/&gt;&lt;/w:tblBorders&gt;&lt;/w:tblPr&gt;&lt;w:tblStylePr w:type="firstRow"&gt;&lt;w:rPr&gt;&lt;w:b/&gt;&lt;w:bCs/&gt;&lt;/w:rPr&gt;&lt;w:tblPr/&gt;&lt;w:tcPr&gt;&lt;w:tcBorders&gt;&lt;w:bottom w:val="single" w:sz="4" w:space="0" w:color="F0924C" w:themeColor="accent4"/&gt;&lt;/w:tcBorders&gt;&lt;/w:tcPr&gt;&lt;/w:tblStylePr&gt;&lt;w:tblStylePr w:type="lastRow"&gt;&lt;w:rPr&gt;&lt;w:b/&gt;&lt;w:bCs/&gt;&lt;/w:rPr&gt;&lt;w:tblPr/&gt;&lt;w:tcPr&gt;&lt;w:tcBorders&gt;&lt;w:top w:val="double" w:sz="4"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w:styleId="Lijsttabel6kleurrijk-Accent5"&gt;&lt;w:name w:val="List Table 6 Colorful Accent 5"/&gt;&lt;w:basedOn w:val="Standaardtabel"/&gt;&lt;w:uiPriority w:val="51"/&gt;&lt;w:rsid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w:sz="4" w:space="0" w:color="907CB3" w:themeColor="accent5"/&gt;&lt;w:bottom w:val="single" w:sz="4" w:space="0" w:color="907CB3" w:themeColor="accent5"/&gt;&lt;/w:tblBorders&gt;&lt;/w:tblPr&gt;&lt;w:tblStylePr w:type="firstRow"&gt;&lt;w:rPr&gt;&lt;w:b/&gt;&lt;w:bCs/&gt;&lt;/w:rPr&gt;&lt;w:tblPr/&gt;&lt;w:tcPr&gt;&lt;w:tcBorders&gt;&lt;w:bottom w:val="single" w:sz="4" w:space="0" w:color="907CB3" w:themeColor="accent5"/&gt;&lt;/w:tcBorders&gt;&lt;/w:tcPr&gt;&lt;/w:tblStylePr&gt;&lt;w:tblStylePr w:type="lastRow"&gt;&lt;w:rPr&gt;&lt;w:b/&gt;&lt;w:bCs/&gt;&lt;/w:rPr&gt;&lt;w:tblPr/&gt;&lt;w:tcPr&gt;&lt;w:tcBorders&gt;&lt;w:top w:val="double" w:sz="4"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w:styleId="Lijsttabel6kleurrijk-Accent6"&gt;&lt;w:name w:val="List Table 6 Colorful Accent 6"/&gt;&lt;w:basedOn w:val="Standaardtabel"/&gt;&lt;w:uiPriority w:val="51"/&gt;&lt;w:rsid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w:sz="4" w:space="0" w:color="E87C8D" w:themeColor="accent6"/&gt;&lt;w:bottom w:val="single" w:sz="4" w:space="0" w:color="E87C8D" w:themeColor="accent6"/&gt;&lt;/w:tblBorders&gt;&lt;/w:tblPr&gt;&lt;w:tblStylePr w:type="firstRow"&gt;&lt;w:rPr&gt;&lt;w:b/&gt;&lt;w:bCs/&gt;&lt;/w:rPr&gt;&lt;w:tblPr/&gt;&lt;w:tcPr&gt;&lt;w:tcBorders&gt;&lt;w:bottom w:val="single" w:sz="4" w:space="0" w:color="E87C8D" w:themeColor="accent6"/&gt;&lt;/w:tcBorders&gt;&lt;/w:tcPr&gt;&lt;/w:tblStylePr&gt;&lt;w:tblStylePr w:type="lastRow"&gt;&lt;w:rPr&gt;&lt;w:b/&gt;&lt;w:bCs/&gt;&lt;/w:rPr&gt;&lt;w:tblPr/&gt;&lt;w:tcPr&gt;&lt;w:tcBorders&gt;&lt;w:top w:val="double" w:sz="4"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w:styleId="Lijsttabel7kleurrijk"&gt;&lt;w:name w:val="List Table 7 Colorful"/&gt;&lt;w:basedOn w:val="Standaardtabel"/&gt;&lt;w:uiPriority w:val="52"/&gt;&lt;w:rsid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w:color="000000" w:themeColor="text1"/&gt;&lt;/w:tcBorders&gt;&lt;w:shd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w:color="000000" w:themeColor="text1"/&gt;&lt;/w:tcBorders&gt;&lt;w:shd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w:color="000000" w:themeColor="text1"/&gt;&lt;/w:tcBorders&gt;&lt;w:shd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w:color="000000" w:themeColor="text1"/&gt;&lt;/w:tcBorders&gt;&lt;w:shd w:val="clear" w:color="auto" w:fill="FFFFFF" w:themeFill="background1"/&gt;&lt;/w:tcPr&gt;&lt;/w:tblStylePr&gt;&lt;w:tblStylePr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w:styleId="Lijsttabel7kleurrijk-Accent1"&gt;&lt;w:name w:val="List Table 7 Colorful Accent 1"/&gt;&lt;w:basedOn w:val="Standaardtabel"/&gt;&lt;w:uiPriority w:val="52"/&gt;&lt;w:rsid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w:color="74CBC8" w:themeColor="accent1"/&gt;&lt;/w:tcBorders&gt;&lt;w:shd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w:color="74CBC8" w:themeColor="accent1"/&gt;&lt;/w:tcBorders&gt;&lt;w:shd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w:color="74CBC8" w:themeColor="accent1"/&gt;&lt;/w:tcBorders&gt;&lt;w:shd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w:color="74CBC8" w:themeColor="accent1"/&gt;&lt;/w:tcBorders&gt;&lt;w:shd w:val="clear" w:color="auto" w:fill="FFFFFF" w:themeFill="background1"/&gt;&lt;/w:tcPr&gt;&lt;/w:tblStylePr&gt;&lt;w:tblStylePr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w:styleId="Lijsttabel7kleurrijk-Accent2"&gt;&lt;w:name w:val="List Table 7 Colorful Accent 2"/&gt;&lt;w:basedOn w:val="Standaardtabel"/&gt;&lt;w:uiPriority w:val="52"/&gt;&lt;w:rsid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w:color="EDC765" w:themeColor="accent2"/&gt;&lt;/w:tcBorders&gt;&lt;w:shd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w:color="EDC765" w:themeColor="accent2"/&gt;&lt;/w:tcBorders&gt;&lt;w:shd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w:color="EDC765" w:themeColor="accent2"/&gt;&lt;/w:tcBorders&gt;&lt;w:shd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w:color="EDC765" w:themeColor="accent2"/&gt;&lt;/w:tcBorders&gt;&lt;w:shd w:val="clear" w:color="auto" w:fill="FFFFFF" w:themeFill="background1"/&gt;&lt;/w:tcPr&gt;&lt;/w:tblStylePr&gt;&lt;w:tblStylePr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w:styleId="Lijsttabel7kleurrijk-Accent3"&gt;&lt;w:name w:val="List Table 7 Colorful Accent 3"/&gt;&lt;w:basedOn w:val="Standaardtabel"/&gt;&lt;w:uiPriority w:val="52"/&gt;&lt;w:rsid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w:color="8AC867" w:themeColor="accent3"/&gt;&lt;/w:tcBorders&gt;&lt;w:shd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w:color="8AC867" w:themeColor="accent3"/&gt;&lt;/w:tcBorders&gt;&lt;w:shd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w:color="8AC867" w:themeColor="accent3"/&gt;&lt;/w:tcBorders&gt;&lt;w:shd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w:color="8AC867" w:themeColor="accent3"/&gt;&lt;/w:tcBorders&gt;&lt;w:shd w:val="clear" w:color="auto" w:fill="FFFFFF" w:themeFill="background1"/&gt;&lt;/w:tcPr&gt;&lt;/w:tblStylePr&gt;&lt;w:tblStylePr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w:styleId="Lijsttabel7kleurrijk-Accent4"&gt;&lt;w:name w:val="List Table 7 Colorful Accent 4"/&gt;&lt;w:basedOn w:val="Standaardtabel"/&gt;&lt;w:uiPriority w:val="52"/&gt;&lt;w:rsid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w:color="F0924C" w:themeColor="accent4"/&gt;&lt;/w:tcBorders&gt;&lt;w:shd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w:color="F0924C" w:themeColor="accent4"/&gt;&lt;/w:tcBorders&gt;&lt;w:shd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w:color="F0924C" w:themeColor="accent4"/&gt;&lt;/w:tcBorders&gt;&lt;w:shd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w:color="F0924C" w:themeColor="accent4"/&gt;&lt;/w:tcBorders&gt;&lt;w:shd w:val="clear" w:color="auto" w:fill="FFFFFF" w:themeFill="background1"/&gt;&lt;/w:tcPr&gt;&lt;/w:tblStylePr&gt;&lt;w:tblStylePr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w:styleId="Lijsttabel7kleurrijk-Accent5"&gt;&lt;w:name w:val="List Table 7 Colorful Accent 5"/&gt;&lt;w:basedOn w:val="Standaardtabel"/&gt;&lt;w:uiPriority w:val="52"/&gt;&lt;w:rsid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w:color="907CB3" w:themeColor="accent5"/&gt;&lt;/w:tcBorders&gt;&lt;w:shd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w:color="907CB3" w:themeColor="accent5"/&gt;&lt;/w:tcBorders&gt;&lt;w:shd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w:color="907CB3" w:themeColor="accent5"/&gt;&lt;/w:tcBorders&gt;&lt;w:shd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w:color="907CB3" w:themeColor="accent5"/&gt;&lt;/w:tcBorders&gt;&lt;w:shd w:val="clear" w:color="auto" w:fill="FFFFFF" w:themeFill="background1"/&gt;&lt;/w:tcPr&gt;&lt;/w:tblStylePr&gt;&lt;w:tblStylePr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w:styleId="Lijsttabel7kleurrijk-Accent6"&gt;&lt;w:name w:val="List Table 7 Colorful Accent 6"/&gt;&lt;w:basedOn w:val="Standaardtabel"/&gt;&lt;w:uiPriority w:val="52"/&gt;&lt;w:rsid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w:color="E87C8D" w:themeColor="accent6"/&gt;&lt;/w:tcBorders&gt;&lt;w:shd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w:color="E87C8D" w:themeColor="accent6"/&gt;&lt;/w:tcBorders&gt;&lt;w:shd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w:color="E87C8D" w:themeColor="accent6"/&gt;&lt;/w:tcBorders&gt;&lt;w:shd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w:color="E87C8D" w:themeColor="accent6"/&gt;&lt;/w:tcBorders&gt;&lt;w:shd w:val="clear" w:color="auto" w:fill="FFFFFF" w:themeFill="background1"/&gt;&lt;/w:tcPr&gt;&lt;/w:tblStylePr&gt;&lt;w:tblStylePr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w:styleId="Macrotekst"&gt;&lt;w:name w:val="macro"/&gt;&lt;w:link w:val="MacrotekstChar"/&gt;&lt;w:uiPriority w:val="99"/&gt;&lt;w:semiHidden/&gt;&lt;w:unhideWhenUsed/&gt;&lt;w:rsid w:val="00A92C80"/&gt;&lt;w:pPr&gt;&lt;w:tabs&gt;&lt;w:tab w:val="left" w:pos="480"/&gt;&lt;w:tab w:val="left" w:pos="960"/&gt;&lt;w:tab w:val="left" w:pos="1440"/&gt;&lt;w:tab w:val="left" w:pos="1920"/&gt;&lt;w:tab w:val="left" w:pos="2400"/&gt;&lt;w:tab w:val="left" w:pos="2880"/&gt;&lt;w:tab w:val="left" w:pos="3360"/&gt;&lt;w:tab w:val="left" w:pos="3840"/&gt;&lt;w:tab w:val="left" w:pos="4320"/&gt;&lt;/w:tabs&gt;&lt;w:spacing w:after="0"/&gt;&lt;/w:pPr&gt;&lt;w:rPr&gt;&lt;w:rFonts w:ascii="Consolas" w:hAnsi="Consolas"/&gt;&lt;w:szCs w:val="20"/&gt;&lt;/w:rPr&gt;&lt;/w:style&gt;&lt;w:style w:type="character" w:customStyle="1" w:styleId="MacrotekstChar"&gt;&lt;w:name w:val="Macrotekst Char"/&gt;&lt;w:basedOn w:val="Standaardalinea-lettertype"/&gt;&lt;w:link w:val="Macrotekst"/&gt;&lt;w:uiPriority w:val="99"/&gt;&lt;w:semiHidden/&gt;&lt;w:rsid w:val="00A92C80"/&gt;&lt;w:rPr&gt;&lt;w:rFonts w:ascii="Consolas" w:hAnsi="Consolas"/&gt;&lt;w:szCs w:val="20"/&gt;&lt;/w:rPr&gt;&lt;/w:style&gt;&lt;w:style w:type="table" w:styleId="Gemiddeldraster1"&gt;&lt;w:name w:val="Medium Grid 1"/&gt;&lt;w:basedOn w:val="Standaardtabel"/&gt;&lt;w:uiPriority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w:val="single" w:sz="8" w:space="0" w:color="404040" w:themeColor="text1" w:themeTint="BF"/&gt;&lt;w:insideV w:val="single" w:sz="8" w:space="0" w:color="404040" w:themeColor="text1" w:themeTint="BF"/&gt;&lt;/w:tblBorders&gt;&lt;/w:tblPr&gt;&lt;w:tcPr&gt;&lt;w:shd w:val="clear" w:color="auto" w:fill="C0C0C0" w:themeFill="text1"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w:color="404040" w:themeColor="text1"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w:fill="808080" w:themeFill="text1" w:themeFillTint="7F"/&gt;&lt;/w:tcPr&gt;&lt;/w:tblStylePr&gt;&lt;w:tblStylePr w:type="band1Horz"&gt;&lt;w:tblPr/&gt;&lt;w:tcPr&gt;&lt;w:shd w:val="clear" w:color="auto" w:fill="808080" w:themeFill="text1" w:themeFillTint="7F"/&gt;&lt;/w:tcPr&gt;&lt;/w:tblStylePr&gt;&lt;/w:style&gt;&lt;w:style w:type="table" w:styleId="Gemiddeldraster1-accent1"&gt;&lt;w:name w:val="Medium Grid 1 Accent 1"/&gt;&lt;w:basedOn w:val="Standaardtabel"/&gt;&lt;w:uiPriority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w:val="single" w:sz="8" w:space="0" w:color="96D8D5" w:themeColor="accent1" w:themeTint="BF"/&gt;&lt;w:insideV w:val="single" w:sz="8" w:space="0" w:color="96D8D5" w:themeColor="accent1" w:themeTint="BF"/&gt;&lt;/w:tblBorders&gt;&lt;/w:tblPr&gt;&lt;w:tcPr&gt;&lt;w:shd w:val="clear" w:color="auto" w:fill="DCF2F1" w:themeFill="accent1"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w:color="96D8D5" w:themeColor="accent1"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w:fill="B9E5E3" w:themeFill="accent1" w:themeFillTint="7F"/&gt;&lt;/w:tcPr&gt;&lt;/w:tblStylePr&gt;&lt;w:tblStylePr w:type="band1Horz"&gt;&lt;w:tblPr/&gt;&lt;w:tcPr&gt;&lt;w:shd w:val="clear" w:color="auto" w:fill="B9E5E3" w:themeFill="accent1" w:themeFillTint="7F"/&gt;&lt;/w:tcPr&gt;&lt;/w:tblStylePr&gt;&lt;/w:style&gt;&lt;w:style w:type="table" w:styleId="Gemiddeldraster1-accent2"&gt;&lt;w:name w:val="Medium Grid 1 Accent 2"/&gt;&lt;w:basedOn w:val="Standaardtabel"/&gt;&lt;w:uiPriority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w:val="single" w:sz="8" w:space="0" w:color="F1D48B" w:themeColor="accent2" w:themeTint="BF"/&gt;&lt;w:insideV w:val="single" w:sz="8" w:space="0" w:color="F1D48B" w:themeColor="accent2" w:themeTint="BF"/&gt;&lt;/w:tblBorders&gt;&lt;/w:tblPr&gt;&lt;w:tcPr&gt;&lt;w:shd w:val="clear" w:color="auto" w:fill="FAF1D8" w:themeFill="accent2"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w:color="F1D48B" w:themeColor="accent2"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w:fill="F6E2B2" w:themeFill="accent2" w:themeFillTint="7F"/&gt;&lt;/w:tcPr&gt;&lt;/w:tblStylePr&gt;&lt;w:tblStylePr w:type="band1Horz"&gt;&lt;w:tblPr/&gt;&lt;w:tcPr&gt;&lt;w:shd w:val="clear" w:color="auto" w:fill="F6E2B2" w:themeFill="accent2" w:themeFillTint="7F"/&gt;&lt;/w:tcPr&gt;&lt;/w:tblStylePr&gt;&lt;/w:style&gt;&lt;w:style w:type="table" w:styleId="Gemiddeldraster1-accent3"&gt;&lt;w:name w:val="Medium Grid 1 Accent 3"/&gt;&lt;w:basedOn w:val="Standaardtabel"/&gt;&lt;w:uiPriority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w:val="single" w:sz="8" w:space="0" w:color="A7D58C" w:themeColor="accent3" w:themeTint="BF"/&gt;&lt;w:insideV w:val="single" w:sz="8" w:space="0" w:color="A7D58C" w:themeColor="accent3" w:themeTint="BF"/&gt;&lt;/w:tblBorders&gt;&lt;/w:tblPr&gt;&lt;w:tcPr&gt;&lt;w:shd w:val="clear" w:color="auto" w:fill="E1F1D9" w:themeFill="accent3"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w:color="A7D58C" w:themeColor="accent3"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w:fill="C4E3B3" w:themeFill="accent3" w:themeFillTint="7F"/&gt;&lt;/w:tcPr&gt;&lt;/w:tblStylePr&gt;&lt;w:tblStylePr w:type="band1Horz"&gt;&lt;w:tblPr/&gt;&lt;w:tcPr&gt;&lt;w:shd w:val="clear" w:color="auto" w:fill="C4E3B3" w:themeFill="accent3" w:themeFillTint="7F"/&gt;&lt;/w:tcPr&gt;&lt;/w:tblStylePr&gt;&lt;/w:style&gt;&lt;w:style w:type="table" w:styleId="Gemiddeldraster1-accent4"&gt;&lt;w:name w:val="Medium Grid 1 Accent 4"/&gt;&lt;w:basedOn w:val="Standaardtabel"/&gt;&lt;w:uiPriority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w:val="single" w:sz="8" w:space="0" w:color="F3AC78" w:themeColor="accent4" w:themeTint="BF"/&gt;&lt;w:insideV w:val="single" w:sz="8" w:space="0" w:color="F3AC78" w:themeColor="accent4" w:themeTint="BF"/&gt;&lt;/w:tblBorders&gt;&lt;/w:tblPr&gt;&lt;w:tcPr&gt;&lt;w:shd w:val="clear" w:color="auto" w:fill="FBE3D2" w:themeFill="accent4"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w:color="F3AC78" w:themeColor="accent4"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w:fill="F7C8A5" w:themeFill="accent4" w:themeFillTint="7F"/&gt;&lt;/w:tcPr&gt;&lt;/w:tblStylePr&gt;&lt;w:tblStylePr w:type="band1Horz"&gt;&lt;w:tblPr/&gt;&lt;w:tcPr&gt;&lt;w:shd w:val="clear" w:color="auto" w:fill="F7C8A5" w:themeFill="accent4" w:themeFillTint="7F"/&gt;&lt;/w:tcPr&gt;&lt;/w:tblStylePr&gt;&lt;/w:style&gt;&lt;w:style w:type="table" w:styleId="Gemiddeldraster1-accent5"&gt;&lt;w:name w:val="Medium Grid 1 Accent 5"/&gt;&lt;w:basedOn w:val="Standaardtabel"/&gt;&lt;w:uiPriority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w:val="single" w:sz="8" w:space="0" w:color="AB9CC6" w:themeColor="accent5" w:themeTint="BF"/&gt;&lt;w:insideV w:val="single" w:sz="8" w:space="0" w:color="AB9CC6" w:themeColor="accent5" w:themeTint="BF"/&gt;&lt;/w:tblBorders&gt;&lt;/w:tblPr&gt;&lt;w:tcPr&gt;&lt;w:shd w:val="clear" w:color="auto" w:fill="E3DEEC" w:themeFill="accent5"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w:color="AB9CC6" w:themeColor="accent5"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w:fill="C7BDD9" w:themeFill="accent5" w:themeFillTint="7F"/&gt;&lt;/w:tcPr&gt;&lt;/w:tblStylePr&gt;&lt;w:tblStylePr w:type="band1Horz"&gt;&lt;w:tblPr/&gt;&lt;w:tcPr&gt;&lt;w:shd w:val="clear" w:color="auto" w:fill="C7BDD9" w:themeFill="accent5" w:themeFillTint="7F"/&gt;&lt;/w:tcPr&gt;&lt;/w:tblStylePr&gt;&lt;/w:style&gt;&lt;w:style w:type="table" w:styleId="Gemiddeldraster1-accent6"&gt;&lt;w:name w:val="Medium Grid 1 Accent 6"/&gt;&lt;w:basedOn w:val="Standaardtabel"/&gt;&lt;w:uiPriority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w:val="single" w:sz="8" w:space="0" w:color="ED9CA9" w:themeColor="accent6" w:themeTint="BF"/&gt;&lt;w:insideV w:val="single" w:sz="8" w:space="0" w:color="ED9CA9" w:themeColor="accent6" w:themeTint="BF"/&gt;&lt;/w:tblBorders&gt;&lt;/w:tblPr&gt;&lt;w:tcPr&gt;&lt;w:shd w:val="clear" w:color="auto" w:fill="F9DEE2" w:themeFill="accent6"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w:color="ED9CA9" w:themeColor="accent6"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w:fill="F3BDC5" w:themeFill="accent6" w:themeFillTint="7F"/&gt;&lt;/w:tcPr&gt;&lt;/w:tblStylePr&gt;&lt;w:tblStylePr w:type="band1Horz"&gt;&lt;w:tblPr/&gt;&lt;w:tcPr&gt;&lt;w:shd w:val="clear" w:color="auto" w:fill="F3BDC5" w:themeFill="accent6" w:themeFillTint="7F"/&gt;&lt;/w:tcPr&gt;&lt;/w:tblStylePr&gt;&lt;/w:style&gt;&lt;w:style w:type="table" w:styleId="Gemiddeldraster2"&gt;&lt;w:name w:val="Medium Grid 2"/&gt;&lt;w:basedOn w:val="Standaardtabel"/&gt;&lt;w:uiPriority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w:themeColor="text1"/&gt;&lt;w:insideH w:val="single" w:sz="8" w:space="0" w:color="000000" w:themeColor="text1"/&gt;&lt;w:insideV w:val="single" w:sz="8" w:space="0" w:color="000000" w:themeColor="text1"/&gt;&lt;/w:tblBorders&gt;&lt;/w:tblPr&gt;&lt;w:tcPr&gt;&lt;w:shd w:val="clear" w:color="auto" w:fill="C0C0C0" w:themeFill="text1" w:themeFillTint="3F"/&gt;&lt;/w:tcPr&gt;&lt;w:tblStylePr w:type="firstRow"&gt;&lt;w:rPr&gt;&lt;w:b/&gt;&lt;w:bCs/&gt;&lt;w:color w:val="000000" w:themeColor="text1"/&gt;&lt;/w:rPr&gt;&lt;w:tblPr/&gt;&lt;w:tcPr&gt;&lt;w:shd w:val="clear" w:color="auto" w:fill="E6E6E6" w:themeFill="text1"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w:fill="CCCCCC" w:themeFill="text1" w:themeFillTint="33"/&gt;&lt;/w:tcPr&gt;&lt;/w:tblStylePr&gt;&lt;w:tblStylePr w:type="band1Vert"&gt;&lt;w:tblPr/&gt;&lt;w:tcPr&gt;&lt;w:shd w:val="clear" w:color="auto" w:fill="808080" w:themeFill="text1" w:themeFillTint="7F"/&gt;&lt;/w:tcPr&gt;&lt;/w:tblStylePr&gt;&lt;w:tblStylePr w:type="band1Horz"&gt;&lt;w:tblPr/&gt;&lt;w:tcPr&gt;&lt;w:tcBorders&gt;&lt;w:insideH w:val="single" w:sz="6" w:space="0" w:color="000000" w:themeColor="text1"/&gt;&lt;w:insideV w:val="single" w:sz="6" w:space="0" w:color="000000" w:themeColor="text1"/&gt;&lt;/w:tcBorders&gt;&lt;w:shd w:val="clear" w:color="auto" w:fill="808080" w:themeFill="text1"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w:styleId="Gemiddeldraster2-accent1"&gt;&lt;w:name w:val="Medium Grid 2 Accent 1"/&gt;&lt;w:basedOn w:val="Standaardtabel"/&gt;&lt;w:uiPriority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w:themeColor="accent1"/&gt;&lt;w:insideH w:val="single" w:sz="8" w:space="0" w:color="74CBC8" w:themeColor="accent1"/&gt;&lt;w:insideV w:val="single" w:sz="8" w:space="0" w:color="74CBC8" w:themeColor="accent1"/&gt;&lt;/w:tblBorders&gt;&lt;/w:tblPr&gt;&lt;w:tcPr&gt;&lt;w:shd w:val="clear" w:color="auto" w:fill="DCF2F1" w:themeFill="accent1" w:themeFillTint="3F"/&gt;&lt;/w:tcPr&gt;&lt;w:tblStylePr w:type="firstRow"&gt;&lt;w:rPr&gt;&lt;w:b/&gt;&lt;w:bCs/&gt;&lt;w:color w:val="000000" w:themeColor="text1"/&gt;&lt;/w:rPr&gt;&lt;w:tblPr/&gt;&lt;w:tcPr&gt;&lt;w:shd w:val="clear" w:color="auto" w:fill="F1F9F9" w:themeFill="accent1"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w:fill="E3F4F4" w:themeFill="accent1" w:themeFillTint="33"/&gt;&lt;/w:tcPr&gt;&lt;/w:tblStylePr&gt;&lt;w:tblStylePr w:type="band1Vert"&gt;&lt;w:tblPr/&gt;&lt;w:tcPr&gt;&lt;w:shd w:val="clear" w:color="auto" w:fill="B9E5E3" w:themeFill="accent1" w:themeFillTint="7F"/&gt;&lt;/w:tcPr&gt;&lt;/w:tblStylePr&gt;&lt;w:tblStylePr w:type="band1Horz"&gt;&lt;w:tblPr/&gt;&lt;w:tcPr&gt;&lt;w:tcBorders&gt;&lt;w:insideH w:val="single" w:sz="6" w:space="0" w:color="74CBC8" w:themeColor="accent1"/&gt;&lt;w:insideV w:val="single" w:sz="6" w:space="0" w:color="74CBC8" w:themeColor="accent1"/&gt;&lt;/w:tcBorders&gt;&lt;w:shd w:val="clear" w:color="auto" w:fill="B9E5E3" w:themeFill="accent1"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w:styleId="Gemiddeldraster2-accent2"&gt;&lt;w:name w:val="Medium Grid 2 Accent 2"/&gt;&lt;w:basedOn w:val="Standaardtabel"/&gt;&lt;w:uiPriority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w:themeColor="accent2"/&gt;&lt;w:insideH w:val="single" w:sz="8" w:space="0" w:color="EDC765" w:themeColor="accent2"/&gt;&lt;w:insideV w:val="single" w:sz="8" w:space="0" w:color="EDC765" w:themeColor="accent2"/&gt;&lt;/w:tblBorders&gt;&lt;/w:tblPr&gt;&lt;w:tcPr&gt;&lt;w:shd w:val="clear" w:color="auto" w:fill="FAF1D8" w:themeFill="accent2" w:themeFillTint="3F"/&gt;&lt;/w:tcPr&gt;&lt;w:tblStylePr w:type="firstRow"&gt;&lt;w:rPr&gt;&lt;w:b/&gt;&lt;w:bCs/&gt;&lt;w:color w:val="000000" w:themeColor="text1"/&gt;&lt;/w:rPr&gt;&lt;w:tblPr/&gt;&lt;w:tcPr&gt;&lt;w:shd w:val="clear" w:color="auto" w:fill="FDF9EF" w:themeFill="accent2"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w:fill="FBF3DF" w:themeFill="accent2" w:themeFillTint="33"/&gt;&lt;/w:tcPr&gt;&lt;/w:tblStylePr&gt;&lt;w:tblStylePr w:type="band1Vert"&gt;&lt;w:tblPr/&gt;&lt;w:tcPr&gt;&lt;w:shd w:val="clear" w:color="auto" w:fill="F6E2B2" w:themeFill="accent2" w:themeFillTint="7F"/&gt;&lt;/w:tcPr&gt;&lt;/w:tblStylePr&gt;&lt;w:tblStylePr w:type="band1Horz"&gt;&lt;w:tblPr/&gt;&lt;w:tcPr&gt;&lt;w:tcBorders&gt;&lt;w:insideH w:val="single" w:sz="6" w:space="0" w:color="EDC765" w:themeColor="accent2"/&gt;&lt;w:insideV w:val="single" w:sz="6" w:space="0" w:color="EDC765" w:themeColor="accent2"/&gt;&lt;/w:tcBorders&gt;&lt;w:shd w:val="clear" w:color="auto" w:fill="F6E2B2" w:themeFill="accent2"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w:styleId="Gemiddeldraster2-accent3"&gt;&lt;w:name w:val="Medium Grid 2 Accent 3"/&gt;&lt;w:basedOn w:val="Standaardtabel"/&gt;&lt;w:uiPriority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w:themeColor="accent3"/&gt;&lt;w:insideH w:val="single" w:sz="8" w:space="0" w:color="8AC867" w:themeColor="accent3"/&gt;&lt;w:insideV w:val="single" w:sz="8" w:space="0" w:color="8AC867" w:themeColor="accent3"/&gt;&lt;/w:tblBorders&gt;&lt;/w:tblPr&gt;&lt;w:tcPr&gt;&lt;w:shd w:val="clear" w:color="auto" w:fill="E1F1D9" w:themeFill="accent3" w:themeFillTint="3F"/&gt;&lt;/w:tcPr&gt;&lt;w:tblStylePr w:type="firstRow"&gt;&lt;w:rPr&gt;&lt;w:b/&gt;&lt;w:bCs/&gt;&lt;w:color w:val="000000" w:themeColor="text1"/&gt;&lt;/w:rPr&gt;&lt;w:tblPr/&gt;&lt;w:tcPr&gt;&lt;w:shd w:val="clear" w:color="auto" w:fill="F3F9F0" w:themeFill="accent3"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w:fill="E7F4E0" w:themeFill="accent3" w:themeFillTint="33"/&gt;&lt;/w:tcPr&gt;&lt;/w:tblStylePr&gt;&lt;w:tblStylePr w:type="band1Vert"&gt;&lt;w:tblPr/&gt;&lt;w:tcPr&gt;&lt;w:shd w:val="clear" w:color="auto" w:fill="C4E3B3" w:themeFill="accent3" w:themeFillTint="7F"/&gt;&lt;/w:tcPr&gt;&lt;/w:tblStylePr&gt;&lt;w:tblStylePr w:type="band1Horz"&gt;&lt;w:tblPr/&gt;&lt;w:tcPr&gt;&lt;w:tcBorders&gt;&lt;w:insideH w:val="single" w:sz="6" w:space="0" w:color="8AC867" w:themeColor="accent3"/&gt;&lt;w:insideV w:val="single" w:sz="6" w:space="0" w:color="8AC867" w:themeColor="accent3"/&gt;&lt;/w:tcBorders&gt;&lt;w:shd w:val="clear" w:color="auto" w:fill="C4E3B3" w:themeFill="accent3"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w:styleId="Gemiddeldraster2-accent4"&gt;&lt;w:name w:val="Medium Grid 2 Accent 4"/&gt;&lt;w:basedOn w:val="Standaardtabel"/&gt;&lt;w:uiPriority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w:themeColor="accent4"/&gt;&lt;w:insideH w:val="single" w:sz="8" w:space="0" w:color="F0924C" w:themeColor="accent4"/&gt;&lt;w:insideV w:val="single" w:sz="8" w:space="0" w:color="F0924C" w:themeColor="accent4"/&gt;&lt;/w:tblBorders&gt;&lt;/w:tblPr&gt;&lt;w:tcPr&gt;&lt;w:shd w:val="clear" w:color="auto" w:fill="FBE3D2" w:themeFill="accent4" w:themeFillTint="3F"/&gt;&lt;/w:tcPr&gt;&lt;w:tblStylePr w:type="firstRow"&gt;&lt;w:rPr&gt;&lt;w:b/&gt;&lt;w:bCs/&gt;&lt;w:color w:val="000000" w:themeColor="text1"/&gt;&lt;/w:rPr&gt;&lt;w:tblPr/&gt;&lt;w:tcPr&gt;&lt;w:shd w:val="clear" w:color="auto" w:fill="FDF4ED" w:themeFill="accent4"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w:fill="FCE8DB" w:themeFill="accent4" w:themeFillTint="33"/&gt;&lt;/w:tcPr&gt;&lt;/w:tblStylePr&gt;&lt;w:tblStylePr w:type="band1Vert"&gt;&lt;w:tblPr/&gt;&lt;w:tcPr&gt;&lt;w:shd w:val="clear" w:color="auto" w:fill="F7C8A5" w:themeFill="accent4" w:themeFillTint="7F"/&gt;&lt;/w:tcPr&gt;&lt;/w:tblStylePr&gt;&lt;w:tblStylePr w:type="band1Horz"&gt;&lt;w:tblPr/&gt;&lt;w:tcPr&gt;&lt;w:tcBorders&gt;&lt;w:insideH w:val="single" w:sz="6" w:space="0" w:color="F0924C" w:themeColor="accent4"/&gt;&lt;w:insideV w:val="single" w:sz="6" w:space="0" w:color="F0924C" w:themeColor="accent4"/&gt;&lt;/w:tcBorders&gt;&lt;w:shd w:val="clear" w:color="auto" w:fill="F7C8A5" w:themeFill="accent4"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w:styleId="Gemiddeldraster2-accent5"&gt;&lt;w:name w:val="Medium Grid 2 Accent 5"/&gt;&lt;w:basedOn w:val="Standaardtabel"/&gt;&lt;w:uiPriority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w:themeColor="accent5"/&gt;&lt;w:insideH w:val="single" w:sz="8" w:space="0" w:color="907CB3" w:themeColor="accent5"/&gt;&lt;w:insideV w:val="single" w:sz="8" w:space="0" w:color="907CB3" w:themeColor="accent5"/&gt;&lt;/w:tblBorders&gt;&lt;/w:tblPr&gt;&lt;w:tcPr&gt;&lt;w:shd w:val="clear" w:color="auto" w:fill="E3DEEC" w:themeFill="accent5" w:themeFillTint="3F"/&gt;&lt;/w:tcPr&gt;&lt;w:tblStylePr w:type="firstRow"&gt;&lt;w:rPr&gt;&lt;w:b/&gt;&lt;w:bCs/&gt;&lt;w:color w:val="000000" w:themeColor="text1"/&gt;&lt;/w:rPr&gt;&lt;w:tblPr/&gt;&lt;w:tcPr&gt;&lt;w:shd w:val="clear" w:color="auto" w:fill="F4F2F7" w:themeFill="accent5"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w:fill="E8E4EF" w:themeFill="accent5" w:themeFillTint="33"/&gt;&lt;/w:tcPr&gt;&lt;/w:tblStylePr&gt;&lt;w:tblStylePr w:type="band1Vert"&gt;&lt;w:tblPr/&gt;&lt;w:tcPr&gt;&lt;w:shd w:val="clear" w:color="auto" w:fill="C7BDD9" w:themeFill="accent5" w:themeFillTint="7F"/&gt;&lt;/w:tcPr&gt;&lt;/w:tblStylePr&gt;&lt;w:tblStylePr w:type="band1Horz"&gt;&lt;w:tblPr/&gt;&lt;w:tcPr&gt;&lt;w:tcBorders&gt;&lt;w:insideH w:val="single" w:sz="6" w:space="0" w:color="907CB3" w:themeColor="accent5"/&gt;&lt;w:insideV w:val="single" w:sz="6" w:space="0" w:color="907CB3" w:themeColor="accent5"/&gt;&lt;/w:tcBorders&gt;&lt;w:shd w:val="clear" w:color="auto" w:fill="C7BDD9" w:themeFill="accent5"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w:styleId="Gemiddeldraster2-accent6"&gt;&lt;w:name w:val="Medium Grid 2 Accent 6"/&gt;&lt;w:basedOn w:val="Standaardtabel"/&gt;&lt;w:uiPriority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w:themeColor="accent6"/&gt;&lt;w:insideH w:val="single" w:sz="8" w:space="0" w:color="E87C8D" w:themeColor="accent6"/&gt;&lt;w:insideV w:val="single" w:sz="8" w:space="0" w:color="E87C8D" w:themeColor="accent6"/&gt;&lt;/w:tblBorders&gt;&lt;/w:tblPr&gt;&lt;w:tcPr&gt;&lt;w:shd w:val="clear" w:color="auto" w:fill="F9DEE2" w:themeFill="accent6" w:themeFillTint="3F"/&gt;&lt;/w:tcPr&gt;&lt;w:tblStylePr w:type="firstRow"&gt;&lt;w:rPr&gt;&lt;w:b/&gt;&lt;w:bCs/&gt;&lt;w:color w:val="000000" w:themeColor="text1"/&gt;&lt;/w:rPr&gt;&lt;w:tblPr/&gt;&lt;w:tcPr&gt;&lt;w:shd w:val="clear" w:color="auto" w:fill="FCF1F3" w:themeFill="accent6"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w:fill="FAE4E7" w:themeFill="accent6" w:themeFillTint="33"/&gt;&lt;/w:tcPr&gt;&lt;/w:tblStylePr&gt;&lt;w:tblStylePr w:type="band1Vert"&gt;&lt;w:tblPr/&gt;&lt;w:tcPr&gt;&lt;w:shd w:val="clear" w:color="auto" w:fill="F3BDC5" w:themeFill="accent6" w:themeFillTint="7F"/&gt;&lt;/w:tcPr&gt;&lt;/w:tblStylePr&gt;&lt;w:tblStylePr w:type="band1Horz"&gt;&lt;w:tblPr/&gt;&lt;w:tcPr&gt;&lt;w:tcBorders&gt;&lt;w:insideH w:val="single" w:sz="6" w:space="0" w:color="E87C8D" w:themeColor="accent6"/&gt;&lt;w:insideV w:val="single" w:sz="6" w:space="0" w:color="E87C8D" w:themeColor="accent6"/&gt;&lt;/w:tcBorders&gt;&lt;w:shd w:val="clear" w:color="auto" w:fill="F3BDC5" w:themeFill="accent6"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w:styleId="Gemiddeldraster3"&gt;&lt;w:name w:val="Medium Grid 3"/&gt;&lt;w:basedOn w:val="Standaardtabel"/&gt;&lt;w:uiPriority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w:fill="C0C0C0" w:themeFill="text1"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w:fill="000000" w:themeFill="text1"/&gt;&lt;/w:tcPr&gt;&lt;/w:tblStylePr&gt;&lt;w:tblStylePr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w:fill="000000" w:themeFill="text1"/&gt;&lt;/w:tcPr&gt;&lt;/w:tblStylePr&gt;&lt;w:tblStylePr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w:fill="000000" w:themeFill="text1"/&gt;&lt;/w:tcPr&gt;&lt;/w:tblStylePr&gt;&lt;w:tblStylePr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w:fill="000000" w:themeFill="text1"/&gt;&lt;/w:tcPr&gt;&lt;/w:tblStylePr&gt;&lt;w:tblStylePr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w:fill="808080" w:themeFill="text1"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w:fill="808080" w:themeFill="text1" w:themeFillTint="7F"/&gt;&lt;/w:tcPr&gt;&lt;/w:tblStylePr&gt;&lt;/w:style&gt;&lt;w:style w:type="table" w:styleId="Gemiddeldraster3-accent1"&gt;&lt;w:name w:val="Medium Grid 3 Accent 1"/&gt;&lt;w:basedOn w:val="Standaardtabel"/&gt;&lt;w:uiPriority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w:fill="DCF2F1" w:themeFill="accent1"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w:fill="74CBC8" w:themeFill="accent1"/&gt;&lt;/w:tcPr&gt;&lt;/w:tblStylePr&gt;&lt;w:tblStylePr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w:fill="74CBC8" w:themeFill="accent1"/&gt;&lt;/w:tcPr&gt;&lt;/w:tblStylePr&gt;&lt;w:tblStylePr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w:fill="74CBC8" w:themeFill="accent1"/&gt;&lt;/w:tcPr&gt;&lt;/w:tblStylePr&gt;&lt;w:tblStylePr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w:fill="74CBC8" w:themeFill="accent1"/&gt;&lt;/w:tcPr&gt;&lt;/w:tblStylePr&gt;&lt;w:tblStylePr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w:fill="B9E5E3" w:themeFill="accent1"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w:fill="B9E5E3" w:themeFill="accent1" w:themeFillTint="7F"/&gt;&lt;/w:tcPr&gt;&lt;/w:tblStylePr&gt;&lt;/w:style&gt;&lt;w:style w:type="table" w:styleId="Gemiddeldraster3-accent2"&gt;&lt;w:name w:val="Medium Grid 3 Accent 2"/&gt;&lt;w:basedOn w:val="Standaardtabel"/&gt;&lt;w:uiPriority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w:fill="FAF1D8" w:themeFill="accent2"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w:fill="EDC765" w:themeFill="accent2"/&gt;&lt;/w:tcPr&gt;&lt;/w:tblStylePr&gt;&lt;w:tblStylePr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w:fill="EDC765" w:themeFill="accent2"/&gt;&lt;/w:tcPr&gt;&lt;/w:tblStylePr&gt;&lt;w:tblStylePr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w:fill="EDC765" w:themeFill="accent2"/&gt;&lt;/w:tcPr&gt;&lt;/w:tblStylePr&gt;&lt;w:tblStylePr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w:fill="EDC765" w:themeFill="accent2"/&gt;&lt;/w:tcPr&gt;&lt;/w:tblStylePr&gt;&lt;w:tblStylePr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w:fill="F6E2B2" w:themeFill="accent2"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w:fill="F6E2B2" w:themeFill="accent2" w:themeFillTint="7F"/&gt;&lt;/w:tcPr&gt;&lt;/w:tblStylePr&gt;&lt;/w:style&gt;&lt;w:style w:type="table" w:styleId="Gemiddeldraster3-accent3"&gt;&lt;w:name w:val="Medium Grid 3 Accent 3"/&gt;&lt;w:basedOn w:val="Standaardtabel"/&gt;&lt;w:uiPriority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w:fill="E1F1D9" w:themeFill="accent3"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w:fill="8AC867" w:themeFill="accent3"/&gt;&lt;/w:tcPr&gt;&lt;/w:tblStylePr&gt;&lt;w:tblStylePr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w:fill="8AC867" w:themeFill="accent3"/&gt;&lt;/w:tcPr&gt;&lt;/w:tblStylePr&gt;&lt;w:tblStylePr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w:fill="8AC867" w:themeFill="accent3"/&gt;&lt;/w:tcPr&gt;&lt;/w:tblStylePr&gt;&lt;w:tblStylePr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w:fill="8AC867" w:themeFill="accent3"/&gt;&lt;/w:tcPr&gt;&lt;/w:tblStylePr&gt;&lt;w:tblStylePr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w:fill="C4E3B3" w:themeFill="accent3"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w:fill="C4E3B3" w:themeFill="accent3" w:themeFillTint="7F"/&gt;&lt;/w:tcPr&gt;&lt;/w:tblStylePr&gt;&lt;/w:style&gt;&lt;w:style w:type="table" w:styleId="Gemiddeldraster3-accent4"&gt;&lt;w:name w:val="Medium Grid 3 Accent 4"/&gt;&lt;w:basedOn w:val="Standaardtabel"/&gt;&lt;w:uiPriority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w:fill="FBE3D2" w:themeFill="accent4"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w:fill="F0924C" w:themeFill="accent4"/&gt;&lt;/w:tcPr&gt;&lt;/w:tblStylePr&gt;&lt;w:tblStylePr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w:fill="F0924C" w:themeFill="accent4"/&gt;&lt;/w:tcPr&gt;&lt;/w:tblStylePr&gt;&lt;w:tblStylePr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w:fill="F0924C" w:themeFill="accent4"/&gt;&lt;/w:tcPr&gt;&lt;/w:tblStylePr&gt;&lt;w:tblStylePr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w:fill="F0924C" w:themeFill="accent4"/&gt;&lt;/w:tcPr&gt;&lt;/w:tblStylePr&gt;&lt;w:tblStylePr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w:fill="F7C8A5" w:themeFill="accent4"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w:fill="F7C8A5" w:themeFill="accent4" w:themeFillTint="7F"/&gt;&lt;/w:tcPr&gt;&lt;/w:tblStylePr&gt;&lt;/w:style&gt;&lt;w:style w:type="table" w:styleId="Gemiddeldraster3-accent5"&gt;&lt;w:name w:val="Medium Grid 3 Accent 5"/&gt;&lt;w:basedOn w:val="Standaardtabel"/&gt;&lt;w:uiPriority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w:fill="E3DEEC" w:themeFill="accent5"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w:fill="907CB3" w:themeFill="accent5"/&gt;&lt;/w:tcPr&gt;&lt;/w:tblStylePr&gt;&lt;w:tblStylePr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w:fill="907CB3" w:themeFill="accent5"/&gt;&lt;/w:tcPr&gt;&lt;/w:tblStylePr&gt;&lt;w:tblStylePr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w:fill="907CB3" w:themeFill="accent5"/&gt;&lt;/w:tcPr&gt;&lt;/w:tblStylePr&gt;&lt;w:tblStylePr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w:fill="907CB3" w:themeFill="accent5"/&gt;&lt;/w:tcPr&gt;&lt;/w:tblStylePr&gt;&lt;w:tblStylePr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w:fill="C7BDD9" w:themeFill="accent5"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w:fill="C7BDD9" w:themeFill="accent5" w:themeFillTint="7F"/&gt;&lt;/w:tcPr&gt;&lt;/w:tblStylePr&gt;&lt;/w:style&gt;&lt;w:style w:type="table" w:styleId="Gemiddeldraster3-accent6"&gt;&lt;w:name w:val="Medium Grid 3 Accent 6"/&gt;&lt;w:basedOn w:val="Standaardtabel"/&gt;&lt;w:uiPriority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w:fill="F9DEE2" w:themeFill="accent6"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w:fill="E87C8D" w:themeFill="accent6"/&gt;&lt;/w:tcPr&gt;&lt;/w:tblStylePr&gt;&lt;w:tblStylePr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w:fill="E87C8D" w:themeFill="accent6"/&gt;&lt;/w:tcPr&gt;&lt;/w:tblStylePr&gt;&lt;w:tblStylePr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w:fill="E87C8D" w:themeFill="accent6"/&gt;&lt;/w:tcPr&gt;&lt;/w:tblStylePr&gt;&lt;w:tblStylePr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w:fill="E87C8D" w:themeFill="accent6"/&gt;&lt;/w:tcPr&gt;&lt;/w:tblStylePr&gt;&lt;w:tblStylePr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w:fill="F3BDC5" w:themeFill="accent6"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w:fill="F3BDC5" w:themeFill="accent6" w:themeFillTint="7F"/&gt;&lt;/w:tcPr&gt;&lt;/w:tblStylePr&gt;&lt;/w:style&gt;&lt;w:style w:type="table" w:styleId="Gemiddeldelijst1"&gt;&lt;w:name w:val="Medium List 1"/&gt;&lt;w:basedOn w:val="Standaardtabel"/&gt;&lt;w:uiPriority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w:color="000000" w:themeColor="text1"/&gt;&lt;w:bottom w:val="single" w:sz="8" w:space="0" w:color="000000" w:themeColor="text1"/&gt;&lt;/w:tblBorders&gt;&lt;/w:tblPr&gt;&lt;w:tblStylePr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w:color="000000" w:themeColor="text1"/&gt;&lt;/w:tcBorders&gt;&lt;/w:tcPr&gt;&lt;/w:tblStylePr&gt;&lt;w:tblStylePr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w:color="000000" w:themeColor="text1"/&gt;&lt;w:bottom w:val="single" w:sz="8"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w:color="000000" w:themeColor="text1"/&gt;&lt;w:bottom w:val="single" w:sz="8" w:space="0" w:color="000000" w:themeColor="text1"/&gt;&lt;/w:tcBorders&gt;&lt;/w:tcPr&gt;&lt;/w:tblStylePr&gt;&lt;w:tblStylePr w:type="band1Vert"&gt;&lt;w:tblPr/&gt;&lt;w:tcPr&gt;&lt;w:shd w:val="clear" w:color="auto" w:fill="C0C0C0" w:themeFill="text1" w:themeFillTint="3F"/&gt;&lt;/w:tcPr&gt;&lt;/w:tblStylePr&gt;&lt;w:tblStylePr w:type="band1Horz"&gt;&lt;w:tblPr/&gt;&lt;w:tcPr&gt;&lt;w:shd w:val="clear" w:color="auto" w:fill="C0C0C0" w:themeFill="text1" w:themeFillTint="3F"/&gt;&lt;/w:tcPr&gt;&lt;/w:tblStylePr&gt;&lt;/w:style&gt;&lt;w:style w:type="table" w:styleId="Gemiddeldelijst1-accent1"&gt;&lt;w:name w:val="Medium List 1 Accent 1"/&gt;&lt;w:basedOn w:val="Standaardtabel"/&gt;&lt;w:uiPriority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w:color="74CBC8" w:themeColor="accent1"/&gt;&lt;w:bottom w:val="single" w:sz="8" w:space="0" w:color="74CBC8" w:themeColor="accent1"/&gt;&lt;/w:tblBorders&gt;&lt;/w:tblPr&gt;&lt;w:tblStylePr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w:color="74CBC8" w:themeColor="accent1"/&gt;&lt;/w:tcBorders&gt;&lt;/w:tcPr&gt;&lt;/w:tblStylePr&gt;&lt;w:tblStylePr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w:color="74CBC8" w:themeColor="accent1"/&gt;&lt;w:bottom w:val="single" w:sz="8"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w:color="74CBC8" w:themeColor="accent1"/&gt;&lt;w:bottom w:val="single" w:sz="8" w:space="0" w:color="74CBC8" w:themeColor="accent1"/&gt;&lt;/w:tcBorders&gt;&lt;/w:tcPr&gt;&lt;/w:tblStylePr&gt;&lt;w:tblStylePr w:type="band1Vert"&gt;&lt;w:tblPr/&gt;&lt;w:tcPr&gt;&lt;w:shd w:val="clear" w:color="auto" w:fill="DCF2F1" w:themeFill="accent1" w:themeFillTint="3F"/&gt;&lt;/w:tcPr&gt;&lt;/w:tblStylePr&gt;&lt;w:tblStylePr w:type="band1Horz"&gt;&lt;w:tblPr/&gt;&lt;w:tcPr&gt;&lt;w:shd w:val="clear" w:color="auto" w:fill="DCF2F1" w:themeFill="accent1" w:themeFillTint="3F"/&gt;&lt;/w:tcPr&gt;&lt;/w:tblStylePr&gt;&lt;/w:style&gt;&lt;w:style w:type="table" w:styleId="Gemiddeldelijst1-accent2"&gt;&lt;w:name w:val="Medium List 1 Accent 2"/&gt;&lt;w:basedOn w:val="Standaardtabel"/&gt;&lt;w:uiPriority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w:color="EDC765" w:themeColor="accent2"/&gt;&lt;w:bottom w:val="single" w:sz="8" w:space="0" w:color="EDC765" w:themeColor="accent2"/&gt;&lt;/w:tblBorders&gt;&lt;/w:tblPr&gt;&lt;w:tblStylePr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w:color="EDC765" w:themeColor="accent2"/&gt;&lt;/w:tcBorders&gt;&lt;/w:tcPr&gt;&lt;/w:tblStylePr&gt;&lt;w:tblStylePr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w:color="EDC765" w:themeColor="accent2"/&gt;&lt;w:bottom w:val="single" w:sz="8"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w:color="EDC765" w:themeColor="accent2"/&gt;&lt;w:bottom w:val="single" w:sz="8" w:space="0" w:color="EDC765" w:themeColor="accent2"/&gt;&lt;/w:tcBorders&gt;&lt;/w:tcPr&gt;&lt;/w:tblStylePr&gt;&lt;w:tblStylePr w:type="band1Vert"&gt;&lt;w:tblPr/&gt;&lt;w:tcPr&gt;&lt;w:shd w:val="clear" w:color="auto" w:fill="FAF1D8" w:themeFill="accent2" w:themeFillTint="3F"/&gt;&lt;/w:tcPr&gt;&lt;/w:tblStylePr&gt;&lt;w:tblStylePr w:type="band1Horz"&gt;&lt;w:tblPr/&gt;&lt;w:tcPr&gt;&lt;w:shd w:val="clear" w:color="auto" w:fill="FAF1D8" w:themeFill="accent2" w:themeFillTint="3F"/&gt;&lt;/w:tcPr&gt;&lt;/w:tblStylePr&gt;&lt;/w:style&gt;&lt;w:style w:type="table" w:styleId="Gemiddeldelijst1-accent3"&gt;&lt;w:name w:val="Medium List 1 Accent 3"/&gt;&lt;w:basedOn w:val="Standaardtabel"/&gt;&lt;w:uiPriority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w:color="8AC867" w:themeColor="accent3"/&gt;&lt;w:bottom w:val="single" w:sz="8" w:space="0" w:color="8AC867" w:themeColor="accent3"/&gt;&lt;/w:tblBorders&gt;&lt;/w:tblPr&gt;&lt;w:tblStylePr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w:color="8AC867" w:themeColor="accent3"/&gt;&lt;/w:tcBorders&gt;&lt;/w:tcPr&gt;&lt;/w:tblStylePr&gt;&lt;w:tblStylePr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w:color="8AC867" w:themeColor="accent3"/&gt;&lt;w:bottom w:val="single" w:sz="8"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w:color="8AC867" w:themeColor="accent3"/&gt;&lt;w:bottom w:val="single" w:sz="8" w:space="0" w:color="8AC867" w:themeColor="accent3"/&gt;&lt;/w:tcBorders&gt;&lt;/w:tcPr&gt;&lt;/w:tblStylePr&gt;&lt;w:tblStylePr w:type="band1Vert"&gt;&lt;w:tblPr/&gt;&lt;w:tcPr&gt;&lt;w:shd w:val="clear" w:color="auto" w:fill="E1F1D9" w:themeFill="accent3" w:themeFillTint="3F"/&gt;&lt;/w:tcPr&gt;&lt;/w:tblStylePr&gt;&lt;w:tblStylePr w:type="band1Horz"&gt;&lt;w:tblPr/&gt;&lt;w:tcPr&gt;&lt;w:shd w:val="clear" w:color="auto" w:fill="E1F1D9" w:themeFill="accent3" w:themeFillTint="3F"/&gt;&lt;/w:tcPr&gt;&lt;/w:tblStylePr&gt;&lt;/w:style&gt;&lt;w:style w:type="table" w:styleId="Gemiddeldelijst1-accent4"&gt;&lt;w:name w:val="Medium List 1 Accent 4"/&gt;&lt;w:basedOn w:val="Standaardtabel"/&gt;&lt;w:uiPriority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w:color="F0924C" w:themeColor="accent4"/&gt;&lt;w:bottom w:val="single" w:sz="8" w:space="0" w:color="F0924C" w:themeColor="accent4"/&gt;&lt;/w:tblBorders&gt;&lt;/w:tblPr&gt;&lt;w:tblStylePr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w:color="F0924C" w:themeColor="accent4"/&gt;&lt;/w:tcBorders&gt;&lt;/w:tcPr&gt;&lt;/w:tblStylePr&gt;&lt;w:tblStylePr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w:color="F0924C" w:themeColor="accent4"/&gt;&lt;w:bottom w:val="single" w:sz="8"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w:color="F0924C" w:themeColor="accent4"/&gt;&lt;w:bottom w:val="single" w:sz="8" w:space="0" w:color="F0924C" w:themeColor="accent4"/&gt;&lt;/w:tcBorders&gt;&lt;/w:tcPr&gt;&lt;/w:tblStylePr&gt;&lt;w:tblStylePr w:type="band1Vert"&gt;&lt;w:tblPr/&gt;&lt;w:tcPr&gt;&lt;w:shd w:val="clear" w:color="auto" w:fill="FBE3D2" w:themeFill="accent4" w:themeFillTint="3F"/&gt;&lt;/w:tcPr&gt;&lt;/w:tblStylePr&gt;&lt;w:tblStylePr w:type="band1Horz"&gt;&lt;w:tblPr/&gt;&lt;w:tcPr&gt;&lt;w:shd w:val="clear" w:color="auto" w:fill="FBE3D2" w:themeFill="accent4" w:themeFillTint="3F"/&gt;&lt;/w:tcPr&gt;&lt;/w:tblStylePr&gt;&lt;/w:style&gt;&lt;w:style w:type="table" w:styleId="Gemiddeldelijst1-accent5"&gt;&lt;w:name w:val="Medium List 1 Accent 5"/&gt;&lt;w:basedOn w:val="Standaardtabel"/&gt;&lt;w:uiPriority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w:color="907CB3" w:themeColor="accent5"/&gt;&lt;w:bottom w:val="single" w:sz="8" w:space="0" w:color="907CB3" w:themeColor="accent5"/&gt;&lt;/w:tblBorders&gt;&lt;/w:tblPr&gt;&lt;w:tblStylePr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w:color="907CB3" w:themeColor="accent5"/&gt;&lt;/w:tcBorders&gt;&lt;/w:tcPr&gt;&lt;/w:tblStylePr&gt;&lt;w:tblStylePr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w:color="907CB3" w:themeColor="accent5"/&gt;&lt;w:bottom w:val="single" w:sz="8"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w:color="907CB3" w:themeColor="accent5"/&gt;&lt;w:bottom w:val="single" w:sz="8" w:space="0" w:color="907CB3" w:themeColor="accent5"/&gt;&lt;/w:tcBorders&gt;&lt;/w:tcPr&gt;&lt;/w:tblStylePr&gt;&lt;w:tblStylePr w:type="band1Vert"&gt;&lt;w:tblPr/&gt;&lt;w:tcPr&gt;&lt;w:shd w:val="clear" w:color="auto" w:fill="E3DEEC" w:themeFill="accent5" w:themeFillTint="3F"/&gt;&lt;/w:tcPr&gt;&lt;/w:tblStylePr&gt;&lt;w:tblStylePr w:type="band1Horz"&gt;&lt;w:tblPr/&gt;&lt;w:tcPr&gt;&lt;w:shd w:val="clear" w:color="auto" w:fill="E3DEEC" w:themeFill="accent5" w:themeFillTint="3F"/&gt;&lt;/w:tcPr&gt;&lt;/w:tblStylePr&gt;&lt;/w:style&gt;&lt;w:style w:type="table" w:styleId="Gemiddeldelijst1-accent6"&gt;&lt;w:name w:val="Medium List 1 Accent 6"/&gt;&lt;w:basedOn w:val="Standaardtabel"/&gt;&lt;w:uiPriority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w:color="E87C8D" w:themeColor="accent6"/&gt;&lt;w:bottom w:val="single" w:sz="8" w:space="0" w:color="E87C8D" w:themeColor="accent6"/&gt;&lt;/w:tblBorders&gt;&lt;/w:tblPr&gt;&lt;w:tblStylePr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w:color="E87C8D" w:themeColor="accent6"/&gt;&lt;/w:tcBorders&gt;&lt;/w:tcPr&gt;&lt;/w:tblStylePr&gt;&lt;w:tblStylePr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w:color="E87C8D" w:themeColor="accent6"/&gt;&lt;w:bottom w:val="single" w:sz="8"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w:color="E87C8D" w:themeColor="accent6"/&gt;&lt;w:bottom w:val="single" w:sz="8" w:space="0" w:color="E87C8D" w:themeColor="accent6"/&gt;&lt;/w:tcBorders&gt;&lt;/w:tcPr&gt;&lt;/w:tblStylePr&gt;&lt;w:tblStylePr w:type="band1Vert"&gt;&lt;w:tblPr/&gt;&lt;w:tcPr&gt;&lt;w:shd w:val="clear" w:color="auto" w:fill="F9DEE2" w:themeFill="accent6" w:themeFillTint="3F"/&gt;&lt;/w:tcPr&gt;&lt;/w:tblStylePr&gt;&lt;w:tblStylePr w:type="band1Horz"&gt;&lt;w:tblPr/&gt;&lt;w:tcPr&gt;&lt;w:shd w:val="clear" w:color="auto" w:fill="F9DEE2" w:themeFill="accent6" w:themeFillTint="3F"/&gt;&lt;/w:tcPr&gt;&lt;/w:tblStylePr&gt;&lt;/w:style&gt;&lt;w:style w:type="table" w:styleId="Gemiddeldelijst2"&gt;&lt;w:name w:val="Medium List 2"/&gt;&lt;w:basedOn w:val="Standaardtabel"/&gt;&lt;w:uiPriority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w:color="000000" w:themeColor="text1"/&gt;&lt;w:right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w:color="000000" w:themeColor="text1"/&gt;&lt;w:insideH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w:color="000000" w:themeColor="text1"/&gt;&lt;w:bottom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w:fill="C0C0C0" w:themeFill="text1"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w:fill="C0C0C0" w:themeFill="text1"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w:styleId="Gemiddeldelijst2-accent1"&gt;&lt;w:name w:val="Medium List 2 Accent 1"/&gt;&lt;w:basedOn w:val="Standaardtabel"/&gt;&lt;w:uiPriority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w:color="74CBC8" w:themeColor="accent1"/&gt;&lt;w:right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w:color="74CBC8" w:themeColor="accent1"/&gt;&lt;w:insideH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w:color="74CBC8" w:themeColor="accent1"/&gt;&lt;w:bottom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w:fill="DCF2F1" w:themeFill="accent1"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w:fill="DCF2F1" w:themeFill="accent1"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w:styleId="Gemiddeldelijst2-accent2"&gt;&lt;w:name w:val="Medium List 2 Accent 2"/&gt;&lt;w:basedOn w:val="Standaardtabel"/&gt;&lt;w:uiPriority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w:color="EDC765" w:themeColor="accent2"/&gt;&lt;w:insideH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w:color="EDC765" w:themeColor="accent2"/&gt;&lt;w:bottom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w:fill="FAF1D8" w:themeFill="accent2"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w:fill="FAF1D8" w:themeFill="accent2"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w:styleId="Gemiddeldelijst2-accent3"&gt;&lt;w:name w:val="Medium List 2 Accent 3"/&gt;&lt;w:basedOn w:val="Standaardtabel"/&gt;&lt;w:uiPriority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w:color="8AC867"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w:color="8AC867" w:themeColor="accent3"/&gt;&lt;w:insideH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w:color="8AC867" w:themeColor="accent3"/&gt;&lt;w:bottom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w:fill="E1F1D9" w:themeFill="accent3"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w:fill="E1F1D9" w:themeFill="accent3"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w:styleId="Gemiddeldelijst2-accent4"&gt;&lt;w:name w:val="Medium List 2 Accent 4"/&gt;&lt;w:basedOn w:val="Standaardtabel"/&gt;&lt;w:uiPriority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w:color="F0924C"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w:color="F0924C" w:themeColor="accent4"/&gt;&lt;w:insideH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w:color="F0924C" w:themeColor="accent4"/&gt;&lt;w:bottom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w:fill="FBE3D2" w:themeFill="accent4"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w:fill="FBE3D2" w:themeFill="accent4"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w:styleId="Gemiddeldelijst2-accent5"&gt;&lt;w:name w:val="Medium List 2 Accent 5"/&gt;&lt;w:basedOn w:val="Standaardtabel"/&gt;&lt;w:uiPriority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w:color="907CB3"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w:color="907CB3" w:themeColor="accent5"/&gt;&lt;w:insideH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w:color="907CB3" w:themeColor="accent5"/&gt;&lt;w:bottom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w:fill="E3DEEC" w:themeFill="accent5"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w:fill="E3DEEC" w:themeFill="accent5"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w:styleId="Gemiddeldelijst2-accent6"&gt;&lt;w:name w:val="Medium List 2 Accent 6"/&gt;&lt;w:basedOn w:val="Standaardtabel"/&gt;&lt;w:uiPriority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w:color="E87C8D"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w:color="E87C8D" w:themeColor="accent6"/&gt;&lt;w:insideH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w:color="E87C8D" w:themeColor="accent6"/&gt;&lt;w:bottom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w:fill="F9DEE2" w:themeFill="accent6"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w:fill="F9DEE2" w:themeFill="accent6"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w:styleId="Gemiddeldearcering1"&gt;&lt;w:name w:val="Medium Shading 1"/&gt;&lt;w:basedOn w:val="Standaardtabel"/&gt;&lt;w:uiPriority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w:val="single" w:sz="8" w:space="0" w:color="404040" w:themeColor="text1"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w:val="nil"/&gt;&lt;w:insideV w:val="nil"/&gt;&lt;/w:tcBorders&gt;&lt;w:shd w:val="clear" w:color="auto" w:fill="000000"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w:fill="C0C0C0" w:themeFill="text1"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w:fill="C0C0C0" w:themeFill="text1"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w:styleId="Gemiddeldearcering1-accent1"&gt;&lt;w:name w:val="Medium Shading 1 Accent 1"/&gt;&lt;w:basedOn w:val="Standaardtabel"/&gt;&lt;w:uiPriority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w:val="single" w:sz="8" w:space="0" w:color="96D8D5" w:themeColor="accent1"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w:val="nil"/&gt;&lt;w:insideV w:val="nil"/&gt;&lt;/w:tcBorders&gt;&lt;w:shd w:val="clear" w:color="auto" w:fill="74CBC8"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w:fill="DCF2F1" w:themeFill="accent1"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w:fill="DCF2F1" w:themeFill="accent1"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w:styleId="Gemiddeldearcering1-accent2"&gt;&lt;w:name w:val="Medium Shading 1 Accent 2"/&gt;&lt;w:basedOn w:val="Standaardtabel"/&gt;&lt;w:uiPriority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w:val="single" w:sz="8" w:space="0" w:color="F1D48B" w:themeColor="accent2"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w:val="nil"/&gt;&lt;w:insideV w:val="nil"/&gt;&lt;/w:tcBorders&gt;&lt;w:shd w:val="clear" w:color="auto" w:fill="EDC765"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w:fill="FAF1D8" w:themeFill="accent2" w:themeFillTint="3F"/&gt;&lt;/w:tcPr&gt;&lt;/w:tblStylePr&gt;&lt;w:tblStylePr w:type="band1Horz"&gt;&lt;w:tblPr/&gt;&lt;w:tcPr&gt;&lt;w:tcBorders&gt;&lt;w:insideH w:val="nil"/&gt;&lt;w:insideV w:val="nil"/&gt;&lt;/w:tcBorders&gt;&lt;w:shd w:val="clear" w:color="auto" w:fill="FAF1D8" w:themeFill="accent2"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w:styleId="Gemiddeldearcering1-accent3"&gt;&lt;w:name w:val="Medium Shading 1 Accent 3"/&gt;&lt;w:basedOn w:val="Standaardtabel"/&gt;&lt;w:uiPriority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w:val="single" w:sz="8" w:space="0" w:color="A7D58C" w:themeColor="accent3"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w:val="nil"/&gt;&lt;w:insideV w:val="nil"/&gt;&lt;/w:tcBorders&gt;&lt;w:shd w:val="clear" w:color="auto" w:fill="8AC867"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w:fill="E1F1D9" w:themeFill="accent3" w:themeFillTint="3F"/&gt;&lt;/w:tcPr&gt;&lt;/w:tblStylePr&gt;&lt;w:tblStylePr w:type="band1Horz"&gt;&lt;w:tblPr/&gt;&lt;w:tcPr&gt;&lt;w:tcBorders&gt;&lt;w:insideH w:val="nil"/&gt;&lt;w:insideV w:val="nil"/&gt;&lt;/w:tcBorders&gt;&lt;w:shd w:val="clear" w:color="auto" w:fill="E1F1D9" w:themeFill="accent3"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w:styleId="Gemiddeldearcering1-accent4"&gt;&lt;w:name w:val="Medium Shading 1 Accent 4"/&gt;&lt;w:basedOn w:val="Standaardtabel"/&gt;&lt;w:uiPriority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w:val="single" w:sz="8" w:space="0" w:color="F3AC78" w:themeColor="accent4"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w:val="nil"/&gt;&lt;w:insideV w:val="nil"/&gt;&lt;/w:tcBorders&gt;&lt;w:shd w:val="clear" w:color="auto" w:fill="F0924C"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w:fill="FBE3D2" w:themeFill="accent4" w:themeFillTint="3F"/&gt;&lt;/w:tcPr&gt;&lt;/w:tblStylePr&gt;&lt;w:tblStylePr w:type="band1Horz"&gt;&lt;w:tblPr/&gt;&lt;w:tcPr&gt;&lt;w:tcBorders&gt;&lt;w:insideH w:val="nil"/&gt;&lt;w:insideV w:val="nil"/&gt;&lt;/w:tcBorders&gt;&lt;w:shd w:val="clear" w:color="auto" w:fill="FBE3D2" w:themeFill="accent4"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w:styleId="Gemiddeldearcering1-accent5"&gt;&lt;w:name w:val="Medium Shading 1 Accent 5"/&gt;&lt;w:basedOn w:val="Standaardtabel"/&gt;&lt;w:uiPriority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w:val="single" w:sz="8" w:space="0" w:color="AB9CC6" w:themeColor="accent5"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w:val="nil"/&gt;&lt;w:insideV w:val="nil"/&gt;&lt;/w:tcBorders&gt;&lt;w:shd w:val="clear" w:color="auto" w:fill="907CB3"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w:fill="E3DEEC" w:themeFill="accent5" w:themeFillTint="3F"/&gt;&lt;/w:tcPr&gt;&lt;/w:tblStylePr&gt;&lt;w:tblStylePr w:type="band1Horz"&gt;&lt;w:tblPr/&gt;&lt;w:tcPr&gt;&lt;w:tcBorders&gt;&lt;w:insideH w:val="nil"/&gt;&lt;w:insideV w:val="nil"/&gt;&lt;/w:tcBorders&gt;&lt;w:shd w:val="clear" w:color="auto" w:fill="E3DEEC" w:themeFill="accent5"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w:styleId="Gemiddeldearcering1-accent6"&gt;&lt;w:name w:val="Medium Shading 1 Accent 6"/&gt;&lt;w:basedOn w:val="Standaardtabel"/&gt;&lt;w:uiPriority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w:val="single" w:sz="8" w:space="0" w:color="ED9CA9" w:themeColor="accent6"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w:val="nil"/&gt;&lt;w:insideV w:val="nil"/&gt;&lt;/w:tcBorders&gt;&lt;w:shd w:val="clear" w:color="auto" w:fill="E87C8D"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w:fill="F9DEE2" w:themeFill="accent6" w:themeFillTint="3F"/&gt;&lt;/w:tcPr&gt;&lt;/w:tblStylePr&gt;&lt;w:tblStylePr w:type="band1Horz"&gt;&lt;w:tblPr/&gt;&lt;w:tcPr&gt;&lt;w:tcBorders&gt;&lt;w:insideH w:val="nil"/&gt;&lt;w:insideV w:val="nil"/&gt;&lt;/w:tcBorders&gt;&lt;w:shd w:val="clear" w:color="auto" w:fill="F9DEE2" w:themeFill="accent6"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w:styleId="Gemiddeldearcering2"&gt;&lt;w:name w:val="Medium Shading 2"/&gt;&lt;w:basedOn w:val="Standaardtabel"/&gt;&lt;w:uiPriority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w:fill="000000" w:themeFill="text1"/&gt;&lt;/w:tcPr&gt;&lt;/w:tblStylePr&gt;&lt;w:tblStylePr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w:fill="000000" w:themeFill="text1"/&gt;&lt;/w:tcPr&gt;&lt;/w:tblStylePr&gt;&lt;w:tblStylePr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w:styleId="Gemiddeldearcering2-accent1"&gt;&lt;w:name w:val="Medium Shading 2 Accent 1"/&gt;&lt;w:basedOn w:val="Standaardtabel"/&gt;&lt;w:uiPriority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w:fill="74CBC8" w:themeFill="accent1"/&gt;&lt;/w:tcPr&gt;&lt;/w:tblStylePr&gt;&lt;w:tblStylePr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w:fill="74CBC8" w:themeFill="accent1"/&gt;&lt;/w:tcPr&gt;&lt;/w:tblStylePr&gt;&lt;w:tblStylePr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w:fill="74CBC8" w:themeFill="accent1"/&gt;&lt;/w:tcPr&gt;&lt;/w:tblStylePr&gt;&lt;w:tblStylePr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w:styleId="Gemiddeldearcering2-accent2"&gt;&lt;w:name w:val="Medium Shading 2 Accent 2"/&gt;&lt;w:basedOn w:val="Standaardtabel"/&gt;&lt;w:uiPriority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w:fill="EDC765" w:themeFill="accent2"/&gt;&lt;/w:tcPr&gt;&lt;/w:tblStylePr&gt;&lt;w:tblStylePr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w:fill="EDC765" w:themeFill="accent2"/&gt;&lt;/w:tcPr&gt;&lt;/w:tblStylePr&gt;&lt;w:tblStylePr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w:fill="EDC765" w:themeFill="accent2"/&gt;&lt;/w:tcPr&gt;&lt;/w:tblStylePr&gt;&lt;w:tblStylePr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w:styleId="Gemiddeldearcering2-accent3"&gt;&lt;w:name w:val="Medium Shading 2 Accent 3"/&gt;&lt;w:basedOn w:val="Standaardtabel"/&gt;&lt;w:uiPriority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w:fill="8AC867" w:themeFill="accent3"/&gt;&lt;/w:tcPr&gt;&lt;/w:tblStylePr&gt;&lt;w:tblStylePr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w:fill="8AC867" w:themeFill="accent3"/&gt;&lt;/w:tcPr&gt;&lt;/w:tblStylePr&gt;&lt;w:tblStylePr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w:fill="8AC867" w:themeFill="accent3"/&gt;&lt;/w:tcPr&gt;&lt;/w:tblStylePr&gt;&lt;w:tblStylePr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w:styleId="Gemiddeldearcering2-accent4"&gt;&lt;w:name w:val="Medium Shading 2 Accent 4"/&gt;&lt;w:basedOn w:val="Standaardtabel"/&gt;&lt;w:uiPriority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w:fill="F0924C" w:themeFill="accent4"/&gt;&lt;/w:tcPr&gt;&lt;/w:tblStylePr&gt;&lt;w:tblStylePr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w:fill="F0924C" w:themeFill="accent4"/&gt;&lt;/w:tcPr&gt;&lt;/w:tblStylePr&gt;&lt;w:tblStylePr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w:fill="F0924C" w:themeFill="accent4"/&gt;&lt;/w:tcPr&gt;&lt;/w:tblStylePr&gt;&lt;w:tblStylePr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w:styleId="Gemiddeldearcering2-accent5"&gt;&lt;w:name w:val="Medium Shading 2 Accent 5"/&gt;&lt;w:basedOn w:val="Standaardtabel"/&gt;&lt;w:uiPriority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w:fill="907CB3" w:themeFill="accent5"/&gt;&lt;/w:tcPr&gt;&lt;/w:tblStylePr&gt;&lt;w:tblStylePr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w:fill="907CB3" w:themeFill="accent5"/&gt;&lt;/w:tcPr&gt;&lt;/w:tblStylePr&gt;&lt;w:tblStylePr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w:fill="907CB3" w:themeFill="accent5"/&gt;&lt;/w:tcPr&gt;&lt;/w:tblStylePr&gt;&lt;w:tblStylePr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w:styleId="Gemiddeldearcering2-accent6"&gt;&lt;w:name w:val="Medium Shading 2 Accent 6"/&gt;&lt;w:basedOn w:val="Standaardtabel"/&gt;&lt;w:uiPriority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w:fill="E87C8D" w:themeFill="accent6"/&gt;&lt;/w:tcPr&gt;&lt;/w:tblStylePr&gt;&lt;w:tblStylePr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w:fill="E87C8D" w:themeFill="accent6"/&gt;&lt;/w:tcPr&gt;&lt;/w:tblStylePr&gt;&lt;w:tblStylePr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w:fill="E87C8D" w:themeFill="accent6"/&gt;&lt;/w:tcPr&gt;&lt;/w:tblStylePr&gt;&lt;w:tblStylePr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w:type="paragraph" w:styleId="Berichtkop"&gt;&lt;w:name w:val="Message Header"/&gt;&lt;w:basedOn w:val="Standaard"/&gt;&lt;w:link w:val="BerichtkopChar"/&gt;&lt;w:uiPriority w:val="99"/&gt;&lt;w:semiHidden/&gt;&lt;w:unhideWhenUsed/&gt;&lt;w:rsid w:val="00A92C80"/&gt;&lt;w:pPr&gt;&lt;w:pBdr&gt;&lt;w:top w:val="single" w:sz="6" w:space="1" w:color="auto"/&gt;&lt;w:left w:val="single" w:sz="6" w:space="1" w:color="auto"/&gt;&lt;w:bottom w:val="single" w:sz="6" w:space="1" w:color="auto"/&gt;&lt;w:right w:val="single" w:sz="6" w:space="1" w:color="auto"/&gt;&lt;/w:pBdr&gt;&lt;w:shd w:val="pct20" w:color="auto" w:fill="auto"/&gt;&lt;w:spacing w:after="0" w:line="240" w:lineRule="auto"/&gt;&lt;w:ind w:left="1080" w:hanging="1080"/&gt;&lt;/w:pPr&gt;&lt;w:rPr&gt;&lt;w:rFonts w:asciiTheme="majorHAnsi" w:eastAsiaTheme="majorEastAsia" w:hAnsiTheme="majorHAnsi" w:cstheme="majorBidi"/&gt;&lt;w:sz w:val="24"/&gt;&lt;w:szCs w:val="24"/&gt;&lt;/w:rPr&gt;&lt;/w:style&gt;&lt;w:style w:type="character" w:customStyle="1" w:styleId="BerichtkopChar"&gt;&lt;w:name w:val="Berichtkop Char"/&gt;&lt;w:basedOn w:val="Standaardalinea-lettertype"/&gt;&lt;w:link w:val="Berichtkop"/&gt;&lt;w:uiPriority w:val="99"/&gt;&lt;w:semiHidden/&gt;&lt;w:rsid w:val="00A92C80"/&gt;&lt;w:rPr&gt;&lt;w:rFonts w:asciiTheme="majorHAnsi" w:eastAsiaTheme="majorEastAsia" w:hAnsiTheme="majorHAnsi" w:cstheme="majorBidi"/&gt;&lt;w:sz w:val="24"/&gt;&lt;w:szCs w:val="24"/&gt;&lt;w:shd w:val="pct20" w:color="auto" w:fill="auto"/&gt;&lt;/w:rPr&gt;&lt;/w:style&gt;&lt;w:style w:type="paragraph" w:styleId="Geenafstand"&gt;&lt;w:name w:val="No Spacing"/&gt;&lt;w:uiPriority w:val="7"/&gt;&lt;w:qFormat/&gt;&lt;w:rsid w:val="00A92C80"/&gt;&lt;w:pPr&gt;&lt;w:spacing w:after="0" w:line="240" w:lineRule="auto"/&gt;&lt;/w:pPr&gt;&lt;/w:style&gt;&lt;w:style w:type="paragraph" w:styleId="Normaalweb"&gt;&lt;w:name w:val="Normal (Web)"/&gt;&lt;w:basedOn w:val="Standaard"/&gt;&lt;w:uiPriority w:val="99"/&gt;&lt;w:semiHidden/&gt;&lt;w:unhideWhenUsed/&gt;&lt;w:rsid w:val="00A92C80"/&gt;&lt;w:rPr&gt;&lt;w:rFonts w:ascii="Times New Roman" w:hAnsi="Times New Roman" w:cs="Times New Roman"/&gt;&lt;w:sz w:val="24"/&gt;&lt;w:szCs w:val="24"/&gt;&lt;/w:rPr&gt;&lt;/w:style&gt;&lt;w:style w:type="paragraph" w:styleId="Standaardinspringing"&gt;&lt;w:name w:val="Normal Indent"/&gt;&lt;w:basedOn w:val="Standaard"/&gt;&lt;w:uiPriority w:val="99"/&gt;&lt;w:semiHidden/&gt;&lt;w:unhideWhenUsed/&gt;&lt;w:rsid w:val="00A92C80"/&gt;&lt;w:pPr&gt;&lt;w:ind w:left="720"/&gt;&lt;/w:pPr&gt;&lt;/w:style&gt;&lt;w:style w:type="paragraph" w:styleId="Notitiekop"&gt;&lt;w:name w:val="Note Heading"/&gt;&lt;w:basedOn w:val="Standaard"/&gt;&lt;w:next w:val="Standaard"/&gt;&lt;w:link w:val="NotitiekopChar"/&gt;&lt;w:uiPriority w:val="99"/&gt;&lt;w:semiHidden/&gt;&lt;w:unhideWhenUsed/&gt;&lt;w:rsid w:val="00A92C80"/&gt;&lt;w:pPr&gt;&lt;w:spacing w:after="0" w:line="240" w:lineRule="auto"/&gt;&lt;/w:pPr&gt;&lt;/w:style&gt;&lt;w:style w:type="character" w:customStyle="1" w:styleId="NotitiekopChar"&gt;&lt;w:name w:val="Notitiekop Char"/&gt;&lt;w:basedOn w:val="Standaardalinea-lettertype"/&gt;&lt;w:link w:val="Notitiekop"/&gt;&lt;w:uiPriority w:val="99"/&gt;&lt;w:semiHidden/&gt;&lt;w:rsid w:val="00A92C80"/&gt;&lt;/w:style&gt;&lt;w:style w:type="character" w:styleId="Paginanummer"&gt;&lt;w:name w:val="page number"/&gt;&lt;w:basedOn w:val="Standaardalinea-lettertype"/&gt;&lt;w:uiPriority w:val="99"/&gt;&lt;w:semiHidden/&gt;&lt;w:unhideWhenUsed/&gt;&lt;w:rsid w:val="00A92C80"/&gt;&lt;/w:style&gt;&lt;w:style w:type="table" w:styleId="Onopgemaaktetabel1"&gt;&lt;w:name w:val="Plain Table 1"/&gt;&lt;w:basedOn w:val="Standaardtabel"/&gt;&lt;w:uiPriority w:val="41"/&gt;&lt;w:rsid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w:themeShade="BF"/&gt;&lt;/w:tblBorders&gt;&lt;/w:tblPr&gt;&lt;w:tblStylePr w:type="firstRow"&gt;&lt;w:rPr&gt;&lt;w:b/&gt;&lt;w:bCs/&gt;&lt;/w:rPr&gt;&lt;/w:tblStylePr&gt;&lt;w:tblStylePr w:type="lastRow"&gt;&lt;w:rPr&gt;&lt;w:b/&gt;&lt;w:bCs/&gt;&lt;/w:rPr&gt;&lt;w:tblPr/&gt;&lt;w:tcPr&gt;&lt;w:tcBorders&gt;&lt;w:top w:val="double" w:sz="4" w:space="0" w:color="BFBFBF" w:themeColor="background1" w:themeShade="BF"/&gt;&lt;/w:tcBorders&gt;&lt;/w:tcPr&gt;&lt;/w:tblStylePr&gt;&lt;w:tblStylePr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w:styleId="Onopgemaaktetabel2"&gt;&lt;w:name w:val="Plain Table 2"/&gt;&lt;w:basedOn w:val="Standaardtabel"/&gt;&lt;w:uiPriority w:val="42"/&gt;&lt;w:rsid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w:color="7F7F7F" w:themeColor="text1" w:themeTint="80"/&gt;&lt;w:bottom w:val="single" w:sz="4" w:space="0" w:color="7F7F7F" w:themeColor="text1" w:themeTint="80"/&gt;&lt;/w:tblBorders&gt;&lt;/w:tblPr&gt;&lt;w:tblStylePr w:type="firstRow"&gt;&lt;w:rPr&gt;&lt;w:b/&gt;&lt;w:bCs/&gt;&lt;/w:rPr&gt;&lt;w:tblPr/&gt;&lt;w:tcPr&gt;&lt;w:tcBorders&gt;&lt;w:bottom w:val="single" w:sz="4" w:space="0" w:color="7F7F7F" w:themeColor="text1" w:themeTint="80"/&gt;&lt;/w:tcBorders&gt;&lt;/w:tcPr&gt;&lt;/w:tblStylePr&gt;&lt;w:tblStylePr w:type="lastRow"&gt;&lt;w:rPr&gt;&lt;w:b/&gt;&lt;w:bCs/&gt;&lt;/w:rPr&gt;&lt;w:tblPr/&gt;&lt;w:tcPr&gt;&lt;w:tcBorders&gt;&lt;w:top w:val="single" w:sz="4" w:space="0" w:color="7F7F7F" w:themeColor="text1" w:themeTint="80"/&gt;&lt;/w:tcBorders&gt;&lt;/w:tcPr&gt;&lt;/w:tblStylePr&gt;&lt;w:tblStylePr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w:val="single" w:sz="4" w:space="0" w:color="7F7F7F" w:themeColor="text1" w:themeTint="80"/&gt;&lt;w:right w:val="single" w:sz="4" w:space="0" w:color="7F7F7F" w:themeColor="text1" w:themeTint="80"/&gt;&lt;/w:tcBorders&gt;&lt;/w:tcPr&gt;&lt;/w:tblStylePr&gt;&lt;w:tblStylePr w:type="band2Vert"&gt;&lt;w:tblPr/&gt;&lt;w:tcPr&gt;&lt;w:tcBorders&gt;&lt;w:left w:val="single" w:sz="4" w:space="0" w:color="7F7F7F" w:themeColor="text1" w:themeTint="80"/&gt;&lt;w:right w:val="single" w:sz="4" w:space="0" w:color="7F7F7F" w:themeColor="text1" w:themeTint="80"/&gt;&lt;/w:tcBorders&gt;&lt;/w:tcPr&gt;&lt;/w:tblStylePr&gt;&lt;w:tblStylePr w:type="band1Horz"&gt;&lt;w:tblPr/&gt;&lt;w:tcPr&gt;&lt;w:tcBorders&gt;&lt;w:top w:val="single" w:sz="4" w:space="0" w:color="7F7F7F" w:themeColor="text1" w:themeTint="80"/&gt;&lt;w:bottom w:val="single" w:sz="4" w:space="0" w:color="7F7F7F" w:themeColor="text1" w:themeTint="80"/&gt;&lt;/w:tcBorders&gt;&lt;/w:tcPr&gt;&lt;/w:tblStylePr&gt;&lt;/w:style&gt;&lt;w:style w:type="table" w:styleId="Onopgemaaktetabel3"&gt;&lt;w:name w:val="Plain Table 3"/&gt;&lt;w:basedOn w:val="Standaardtabel"/&gt;&lt;w:uiPriority w:val="43"/&gt;&lt;w:rsid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w:type="firstRow"&gt;&lt;w:rPr&gt;&lt;w:b/&gt;&lt;w:bCs/&gt;&lt;w:caps/&gt;&lt;/w:rPr&gt;&lt;w:tblPr/&gt;&lt;w:tcPr&gt;&lt;w:tcBorders&gt;&lt;w:bottom w:val="single" w:sz="4" w:space="0" w:color="7F7F7F" w:themeColor="text1" w:themeTint="80"/&gt;&lt;/w:tcBorders&gt;&lt;/w:tcPr&gt;&lt;/w:tblStylePr&gt;&lt;w:tblStylePr w:type="lastRow"&gt;&lt;w:rPr&gt;&lt;w:b/&gt;&lt;w:bCs/&gt;&lt;w:caps/&gt;&lt;/w:rPr&gt;&lt;w:tblPr/&gt;&lt;w:tcPr&gt;&lt;w:tcBorders&gt;&lt;w:top w:val="nil"/&gt;&lt;/w:tcBorders&gt;&lt;/w:tcPr&gt;&lt;/w:tblStylePr&gt;&lt;w:tblStylePr w:type="firstCol"&gt;&lt;w:rPr&gt;&lt;w:b/&gt;&lt;w:bCs/&gt;&lt;w:caps/&gt;&lt;/w:rPr&gt;&lt;w:tblPr/&gt;&lt;w:tcPr&gt;&lt;w:tcBorders&gt;&lt;w:right w:val="single" w:sz="4" w:space="0" w:color="7F7F7F" w:themeColor="text1" w:themeTint="80"/&gt;&lt;/w:tcBorders&gt;&lt;/w:tcPr&gt;&lt;/w:tblStylePr&gt;&lt;w:tblStylePr w:type="lastCol"&gt;&lt;w:rPr&gt;&lt;w:b/&gt;&lt;w:bCs/&gt;&lt;w:caps/&gt;&lt;/w:rPr&gt;&lt;w:tblPr/&gt;&lt;w:tcPr&gt;&lt;w:tcBorders&gt;&lt;w:left w:val="nil"/&gt;&lt;/w:tcBorders&gt;&lt;/w:tcPr&gt;&lt;/w:tblStylePr&gt;&lt;w:tblStylePr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w:val="nil"/&gt;&lt;/w:tcBorders&gt;&lt;/w:tcPr&gt;&lt;/w:tblStylePr&gt;&lt;/w:style&gt;&lt;w:style w:type="table" w:styleId="Onopgemaaktetabel4"&gt;&lt;w:name w:val="Plain Table 4"/&gt;&lt;w:basedOn w:val="Standaardtabel"/&gt;&lt;w:uiPriority w:val="44"/&gt;&lt;w:rsid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w:styleId="Onopgemaaktetabel5"&gt;&lt;w:name w:val="Plain Table 5"/&gt;&lt;w:basedOn w:val="Standaardtabel"/&gt;&lt;w:uiPriority w:val="45"/&gt;&lt;w:rsid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w:color="7F7F7F" w:themeColor="text1" w:themeTint="80"/&gt;&lt;/w:tcBorders&gt;&lt;w:shd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w:color="7F7F7F" w:themeColor="text1" w:themeTint="80"/&gt;&lt;/w:tcBorders&gt;&lt;w:shd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w:color="7F7F7F" w:themeColor="text1" w:themeTint="80"/&gt;&lt;/w:tcBorders&gt;&lt;w:shd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w:color="7F7F7F" w:themeColor="text1" w:themeTint="80"/&gt;&lt;/w:tcBorders&gt;&lt;w:shd w:val="clear" w:color="auto" w:fill="FFFFFF" w:themeFill="background1"/&gt;&lt;/w:tcPr&gt;&lt;/w:tblStylePr&gt;&lt;w:tblStylePr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w:styleId="Tekstzonderopmaak"&gt;&lt;w:name w:val="Plain Text"/&gt;&lt;w:basedOn w:val="Standaard"/&gt;&lt;w:link w:val="TekstzonderopmaakChar"/&gt;&lt;w:uiPriority w:val="99"/&gt;&lt;w:semiHidden/&gt;&lt;w:unhideWhenUsed/&gt;&lt;w:rsid w:val="00A92C80"/&gt;&lt;w:pPr&gt;&lt;w:spacing w:after="0" w:line="240" w:lineRule="auto"/&gt;&lt;/w:pPr&gt;&lt;w:rPr&gt;&lt;w:rFonts w:ascii="Consolas" w:hAnsi="Consolas"/&gt;&lt;w:szCs w:val="21"/&gt;&lt;/w:rPr&gt;&lt;/w:style&gt;&lt;w:style w:type="character" w:customStyle="1" w:styleId="TekstzonderopmaakChar"&gt;&lt;w:name w:val="Tekst zonder opmaak Char"/&gt;&lt;w:basedOn w:val="Standaardalinea-lettertype"/&gt;&lt;w:link w:val="Tekstzonderopmaak"/&gt;&lt;w:uiPriority w:val="99"/&gt;&lt;w:semiHidden/&gt;&lt;w:rsid w:val="00A92C80"/&gt;&lt;w:rPr&gt;&lt;w:rFonts w:ascii="Consolas" w:hAnsi="Consolas"/&gt;&lt;w:szCs w:val="21"/&gt;&lt;/w:rPr&gt;&lt;/w:style&gt;&lt;w:style w:type="paragraph" w:styleId="Aanhef"&gt;&lt;w:name w:val="Salutation"/&gt;&lt;w:basedOn w:val="Standaard"/&gt;&lt;w:next w:val="Standaard"/&gt;&lt;w:link w:val="AanhefChar"/&gt;&lt;w:uiPriority w:val="99"/&gt;&lt;w:semiHidden/&gt;&lt;w:unhideWhenUsed/&gt;&lt;w:rsid w:val="00A92C80"/&gt;&lt;/w:style&gt;&lt;w:style w:type="character" w:customStyle="1" w:styleId="AanhefChar"&gt;&lt;w:name w:val="Aanhef Char"/&gt;&lt;w:basedOn w:val="Standaardalinea-lettertype"/&gt;&lt;w:link w:val="Aanhef"/&gt;&lt;w:uiPriority w:val="99"/&gt;&lt;w:semiHidden/&gt;&lt;w:rsid w:val="00A92C80"/&gt;&lt;/w:style&gt;&lt;w:style w:type="paragraph" w:styleId="Handtekening"&gt;&lt;w:name w:val="Signature"/&gt;&lt;w:basedOn w:val="Standaard"/&gt;&lt;w:link w:val="HandtekeningChar"/&gt;&lt;w:uiPriority w:val="99"/&gt;&lt;w:semiHidden/&gt;&lt;w:unhideWhenUsed/&gt;&lt;w:rsid w:val="00A92C80"/&gt;&lt;w:pPr&gt;&lt;w:spacing w:after="0" w:line="240" w:lineRule="auto"/&gt;&lt;w:ind w:left="4320"/&gt;&lt;/w:pPr&gt;&lt;/w:style&gt;&lt;w:style w:type="character" w:customStyle="1" w:styleId="HandtekeningChar"&gt;&lt;w:name w:val="Handtekening Char"/&gt;&lt;w:basedOn w:val="Standaardalinea-lettertype"/&gt;&lt;w:link w:val="Handtekening"/&gt;&lt;w:uiPriority w:val="99"/&gt;&lt;w:semiHidden/&gt;&lt;w:rsid w:val="00A92C80"/&gt;&lt;/w:style&gt;&lt;w:style w:type="character" w:styleId="Zwaar"&gt;&lt;w:name w:val="Strong"/&gt;&lt;w:basedOn w:val="Standaardalinea-lettertype"/&gt;&lt;w:uiPriority w:val="22"/&gt;&lt;w:semiHidden/&gt;&lt;w:unhideWhenUsed/&gt;&lt;w:rsid w:val="00A92C80"/&gt;&lt;w:rPr&gt;&lt;w:b/&gt;&lt;w:bCs/&gt;&lt;/w:rPr&gt;&lt;/w:style&gt;&lt;w:style w:type="character" w:styleId="Subtielebenadrukking"&gt;&lt;w:name w:val="Subtle Emphasis"/&gt;&lt;w:basedOn w:val="Standaardalinea-lettertype"/&gt;&lt;w:uiPriority w:val="19"/&gt;&lt;w:semiHidden/&gt;&lt;w:unhideWhenUsed/&gt;&lt;w:qFormat/&gt;&lt;w:rsid w:val="00A92C80"/&gt;&lt;w:rPr&gt;&lt;w:i/&gt;&lt;w:iCs/&gt;&lt;w:color w:val="404040" w:themeColor="text1" w:themeTint="BF"/&gt;&lt;/w:rPr&gt;&lt;/w:style&gt;&lt;w:style w:type="character" w:styleId="Subtieleverwijzing"&gt;&lt;w:name w:val="Subtle Reference"/&gt;&lt;w:basedOn w:val="Standaardalinea-lettertype"/&gt;&lt;w:uiPriority w:val="31"/&gt;&lt;w:semiHidden/&gt;&lt;w:unhideWhenUsed/&gt;&lt;w:qFormat/&gt;&lt;w:rsid w:val="00A92C80"/&gt;&lt;w:rPr&gt;&lt;w:smallCaps/&gt;&lt;w:color w:val="5A5A5A" w:themeColor="text1" w:themeTint="A5"/&gt;&lt;/w:rPr&gt;&lt;/w:style&gt;&lt;w:style w:type="table" w:styleId="3D-effectenvoortabel1"&gt;&lt;w:name w:val="Table 3D effects 1"/&gt;&lt;w:basedOn w:val="Standaardtabel"/&gt;&lt;w:uiPriority w:val="99"/&gt;&lt;w:semiHidden/&gt;&lt;w:unhideWhenUsed/&gt;&lt;w:rsid w:val="00A92C80"/&gt;&lt;w:rPr&gt;&lt;w:color w:val="auto"/&gt;&lt;/w:rPr&gt;&lt;w:tblPr/&gt;&lt;w:tcPr&gt;&lt;w:shd w:val="solid" w:color="C0C0C0" w:fill="FFFFFF"/&gt;&lt;/w:tcPr&gt;&lt;w:tblStylePr w:type="firstRow"&gt;&lt;w:rPr&gt;&lt;w:b/&gt;&lt;w:bCs/&gt;&lt;w:color w:val="800080"/&gt;&lt;/w:rPr&gt;&lt;w:tblPr/&gt;&lt;w:tcPr&gt;&lt;w:tcBorders&gt;&lt;w:bottom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w:color="FFFFFF"/&gt;&lt;w:tl2br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w:sz="6" w:space="0" w:color="FFFFFF"/&gt;&lt;w:tl2br w:val="none" w:sz="0" w:space="0" w:color="auto"/&gt;&lt;w:tr2bl w:val="none" w:sz="0" w:space="0" w:color="auto"/&gt;&lt;/w:tcBorders&gt;&lt;/w:tcPr&gt;&lt;/w:tblStylePr&gt;&lt;w:tblStylePr w:type="neCell"&gt;&lt;w:tblPr/&gt;&lt;w:tcPr&gt;&lt;w:tcBorders&gt;&lt;w:left w:val="none" w:sz="0" w:space="0" w:color="auto"/&gt;&lt;w:bottom w:val="none" w:sz="0" w:space="0" w:color="auto"/&gt;&lt;w:tl2br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w:type="nwCell"&gt;&lt;w:tblPr/&gt;&lt;w:tcPr&gt;&lt;w:tcBorders&gt;&lt;w:bottom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w:color="auto"/&gt;&lt;/w:tcBorders&gt;&lt;/w:tcPr&gt;&lt;/w:tblStylePr&gt;&lt;w:tblStylePr w:type="seCell"&gt;&lt;w:tblPr/&gt;&lt;w:tcPr&gt;&lt;w:tcBorders&gt;&lt;w:top w:val="none" w:sz="0" w:space="0" w:color="auto"/&gt;&lt;w:left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w:val="000080"/&gt;&lt;/w:rPr&gt;&lt;w:tblPr/&gt;&lt;w:tcPr&gt;&lt;w:tcBorders&gt;&lt;w:top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w:styleId="3D-effectenvoortabel2"&gt;&lt;w:name w:val="Table 3D effects 2"/&gt;&lt;w:basedOn w:val="Standaardtabel"/&gt;&lt;w:uiPriority w:val="99"/&gt;&lt;w:semiHidden/&gt;&lt;w:unhideWhenUsed/&gt;&lt;w:rsid w:val="00A92C80"/&gt;&lt;w:rPr&gt;&lt;w:color w:val="auto"/&gt;&lt;/w:rPr&gt;&lt;w:tblPr&gt;&lt;w:tblStyleRowBandSize w:val="1"/&gt;&lt;/w:tblPr&gt;&lt;w:tcPr&gt;&lt;w:shd w:val="solid" w:color="C0C0C0" w:fill="FFFFFF"/&gt;&lt;/w:tcPr&gt;&lt;w:tblStylePr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w:styleId="3D-effectenvoortabel3"&gt;&lt;w:name w:val="Table 3D effects 3"/&gt;&lt;w:basedOn w:val="Standaardtabel"/&gt;&lt;w:uiPriority w:val="99"/&gt;&lt;w:semiHidden/&gt;&lt;w:unhideWhenUsed/&gt;&lt;w:rsid w:val="00A92C80"/&gt;&lt;w:rPr&gt;&lt;w:color w:val="auto"/&gt;&lt;/w:rPr&gt;&lt;w:tblPr&gt;&lt;w:tblStyleRowBandSize w:val="1"/&gt;&lt;w:tblStyleColBandSize w:val="1"/&gt;&lt;/w:tblPr&gt;&lt;w:tblStylePr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w:val="pct50" w:color="C0C0C0" w:fill="FFFFFF"/&gt;&lt;/w:tcPr&gt;&lt;/w:tblStylePr&gt;&lt;w:tblStylePr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w:styleId="Klassieketabel1"&gt;&lt;w:name w:val="Table Classic 1"/&gt;&lt;w:basedOn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w:styleId="Klassieketabel2"&gt;&lt;w:name w:val="Table Classic 2"/&gt;&lt;w:basedOn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w:color="800080"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w:color="800080" w:fill="FFFFFF"/&gt;&lt;/w:tcPr&gt;&lt;/w:tblStylePr&gt;&lt;w:tblStylePr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w:styleId="Klassieketabel3"&gt;&lt;w:name w:val="Table Classic 3"/&gt;&lt;w:basedOn w:val="Standaardtabel"/&gt;&lt;w:uiPriority w:val="99"/&gt;&lt;w:semiHidden/&gt;&lt;w:unhideWhenUsed/&gt;&lt;w:rsid w:val="00A92C80"/&gt;&lt;w:rPr&gt;&lt;w:color w:val="000080"/&gt;&lt;/w:rPr&gt;&lt;w:tblPr&gt;&lt;w:tblBorders&gt;&lt;w:top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w:val="solid" w:color="C0C0C0" w:fill="FFFFFF"/&gt;&lt;/w:tcPr&gt;&lt;w:tblStylePr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w:type="lastRow"&gt;&lt;w:rPr&gt;&lt;w:color w:val="000080"/&gt;&lt;/w:rPr&gt;&lt;w:tblPr/&gt;&lt;w:tcPr&gt;&lt;w:tcBorders&gt;&lt;w:top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w:val="solid" w:color="FFFFFF" w:fill="FFFFFF"/&gt;&lt;/w:tcPr&gt;&lt;/w:tblStylePr&gt;&lt;w:tblStylePr w:type="firstCol"&gt;&lt;w:rPr&gt;&lt;w:b/&gt;&lt;w:bCs/&gt;&lt;w:color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w:styleId="Klassieketabel4"&gt;&lt;w:name w:val="Table Classic 4"/&gt;&lt;w:basedOn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w:sz="6" w:space="0" w:color="000000"/&gt;&lt;w:bottom w:val="single" w:sz="12" w:space="0" w:color="000000"/&gt;&lt;w:right w:val="single" w:sz="6" w:space="0" w:color="000000"/&gt;&lt;/w:tblBorders&gt;&lt;/w:tblPr&gt;&lt;w:tcPr&gt;&lt;w:shd w:val="clear" w:color="auto" w:fill="auto"/&gt;&lt;/w:tcPr&gt;&lt;w:tblStylePr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w:color="000080" w:fill="FFFFFF"/&gt;&lt;/w:tcPr&gt;&lt;/w:tblStylePr&gt;&lt;w:tblStylePr w:type="lastRow"&gt;&lt;w:rPr&gt;&lt;w:color w:val="000080"/&gt;&lt;/w:rPr&gt;&lt;w:tblPr/&gt;&lt;w:tcPr&gt;&lt;w:tcBorders&gt;&lt;w:bottom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w:color="000000" w:fill="FFFFFF"/&gt;&lt;/w:tcPr&gt;&lt;/w:tblStylePr&gt;&lt;w:tblStylePr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w:styleId="Kleurrijketabel1"&gt;&lt;w:name w:val="Table Colorful 1"/&gt;&lt;w:basedOn w:val="Standaardtabel"/&gt;&lt;w:uiPriority w:val="99"/&gt;&lt;w:semiHidden/&gt;&lt;w:unhideWhenUsed/&gt;&lt;w:rsid w:val="00A92C80"/&gt;&lt;w:rPr&gt;&lt;w:color w:val="FFFFFF"/&gt;&lt;/w:rPr&gt;&lt;w:tblPr&gt;&lt;w:tblBorders&gt;&lt;w:top w:val="single" w:sz="12" w:space="0" w:color="008080"/&gt;&lt;w:left w:val="single" w:sz="12" w:space="0" w:color="008080"/&gt;&lt;w:bottom w:val="single" w:sz="12" w:space="0" w:color="008080"/&gt;&lt;w:right w:val="single" w:sz="12" w:space="0" w:color="008080"/&gt;&lt;w:insideH w:val="single" w:sz="6" w:space="0" w:color="00FFFF"/&gt;&lt;/w:tblBorders&gt;&lt;/w:tblPr&gt;&lt;w:tcPr&gt;&lt;w:shd w:val="solid" w:color="008080" w:fill="FFFFFF"/&gt;&lt;/w:tcPr&gt;&lt;w:tblStylePr w:type="firstRow"&gt;&lt;w:rPr&gt;&lt;w:b/&gt;&lt;w:bCs/&gt;&lt;w:i/&gt;&lt;w:iCs/&gt;&lt;/w:rPr&gt;&lt;w:tblPr/&gt;&lt;w:tcPr&gt;&lt;w:tcBorders&gt;&lt;w:tl2br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w:styleId="Kleurrijketabel2"&gt;&lt;w:name w:val="Table Colorful 2"/&gt;&lt;w:basedOn w:val="Standaardtabel"/&gt;&lt;w:uiPriority w:val="99"/&gt;&lt;w:semiHidden/&gt;&lt;w:unhideWhenUsed/&gt;&lt;w:rsid w:val="00A92C80"/&gt;&lt;w:rPr&gt;&lt;w:color w:val="auto"/&gt;&lt;/w:rPr&gt;&lt;w:tblPr&gt;&lt;w:tblBorders&gt;&lt;w:bottom w:val="single" w:sz="12" w:space="0" w:color="000000"/&gt;&lt;/w:tblBorders&gt;&lt;/w:tblPr&gt;&lt;w:tcPr&gt;&lt;w:shd w:val="pct20" w:color="FFFF00" w:fill="FFFFFF"/&gt;&lt;/w:tcPr&gt;&lt;w:tblStylePr w:type="firstRow"&gt;&lt;w:rPr&gt;&lt;w:b/&gt;&lt;w:bCs/&gt;&lt;w:i/&gt;&lt;w:iCs/&gt;&lt;w:color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w:styleId="Kleurrijketabel3"&gt;&lt;w:name w:val="Table Colorful 3"/&gt;&lt;w:basedOn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w:sz="18" w:space="0" w:color="000000"/&gt;&lt;w:left w:val="single" w:sz="18" w:space="0" w:color="000000"/&gt;&lt;w:bottom w:val="single" w:sz="18" w:space="0" w:color="000000"/&gt;&lt;w:right w:val="single" w:sz="18" w:space="0" w:color="000000"/&gt;&lt;w:insideH w:val="single" w:sz="6" w:space="0" w:color="C0C0C0"/&gt;&lt;/w:tblBorders&gt;&lt;/w:tblPr&gt;&lt;w:tcPr&gt;&lt;w:shd w:val="pct25" w:color="008080" w:fill="FFFFFF"/&gt;&lt;/w:tcPr&gt;&lt;w:tblStylePr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w:type="firstCol"&gt;&lt;w:tblPr/&gt;&lt;w:tcPr&gt;&lt;w:tcBorders&gt;&lt;w:left w:val="single" w:sz="36" w:space="0" w:color="000000"/&gt;&lt;w:right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w:type="nwCell"&gt;&lt;w:rPr&gt;&lt;w:b/&gt;&lt;w:bCs/&gt;&lt;w:color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w:styleId="Tabelkolommen1"&gt;&lt;w:name w:val="Table Columns 1"/&gt;&lt;w:basedOn w:val="Standaardtabel"/&gt;&lt;w:uiPriority w:val="99"/&gt;&lt;w:semiHidden/&gt;&lt;w:unhideWhenUsed/&gt;&lt;w:rsid w:val="00A92C80"/&gt;&lt;w:rPr&gt;&lt;w:b/&gt;&lt;w:bCs/&gt;&lt;w:color w:val="auto"/&gt;&lt;/w:rPr&gt;&lt;w:tblPr&gt;&lt;w:tblStyleColBandSize w:val="1"/&gt;&lt;w:tblBorders&gt;&lt;w:top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w:color="000000"/&gt;&lt;/w:tblBorders&gt;&lt;/w:tblPr&gt;&lt;w:tblStylePr w:type="firstRow"&gt;&lt;w:rPr&gt;&lt;w:b w:val="0"/&gt;&lt;w:bCs w:val="0"/&gt;&lt;/w:rPr&gt;&lt;w:tblPr/&gt;&lt;w:tcPr&gt;&lt;w:tcBorders&gt;&lt;w:bottom w:val="double"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w:val="pct25" w:color="000000" w:fill="FFFFFF"/&gt;&lt;/w:tcPr&gt;&lt;/w:tblStylePr&gt;&lt;w:tblStylePr w:type="band2Vert"&gt;&lt;w:rPr&gt;&lt;w:color w:val="auto"/&gt;&lt;/w:rPr&gt;&lt;w:tblPr/&gt;&lt;w:tcPr&gt;&lt;w:shd w:val="pct25" w:color="FFFF00"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w:styleId="Tabelkolommen2"&gt;&lt;w:name w:val="Table Columns 2"/&gt;&lt;w:basedOn w:val="Standaardtabel"/&gt;&lt;w:uiPriority w:val="99"/&gt;&lt;w:semiHidden/&gt;&lt;w:unhideWhenUsed/&gt;&lt;w:rsid w:val="00A92C80"/&gt;&lt;w:rPr&gt;&lt;w:b/&gt;&lt;w:bCs/&gt;&lt;w:color w:val="auto"/&gt;&lt;/w:rPr&gt;&lt;w:tblPr&gt;&lt;w:tblStyleColBandSize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w:val="pct30" w:color="000000" w:fill="FFFFFF"/&gt;&lt;/w:tcPr&gt;&lt;/w:tblStylePr&gt;&lt;w:tblStylePr w:type="band2Vert"&gt;&lt;w:rPr&gt;&lt;w:color w:val="auto"/&gt;&lt;/w:rPr&gt;&lt;w:tblPr/&gt;&lt;w:tcPr&gt;&lt;w:shd w:val="pct25" w:color="00FF00"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w:styleId="Tabelkolommen3"&gt;&lt;w:name w:val="Table Columns 3"/&gt;&lt;w:basedOn w:val="Standaardtabel"/&gt;&lt;w:uiPriority w:val="99"/&gt;&lt;w:semiHidden/&gt;&lt;w:unhideWhenUsed/&gt;&lt;w:rsid w:val="00A92C80"/&gt;&lt;w:rPr&gt;&lt;w:b/&gt;&lt;w:bCs/&gt;&lt;w:color w:val="auto"/&gt;&lt;/w:rPr&gt;&lt;w:tblPr&gt;&lt;w:tblStyleColBandSize w:val="1"/&gt;&lt;w:tblBorders&gt;&lt;w:top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w:color="000080"/&gt;&lt;w:insideV w:val="single" w:sz="6" w:space="0" w:color="000080"/&gt;&lt;/w:tblBorders&gt;&lt;/w:tblPr&gt;&lt;w:tblStylePr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w:val="0"/&gt;&lt;/w:rPr&gt;&lt;w:tblPr/&gt;&lt;w:tcPr&gt;&lt;w:tcBorders&gt;&lt;w:top w:val="single" w:sz="6" w:space="0" w:color="000080"/&gt;&lt;w:tl2br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w:styleId="Tabelkolommen4"&gt;&lt;w:name w:val="Table Columns 4"/&gt;&lt;w:basedOn w:val="Standaardtabel"/&gt;&lt;w:uiPriority w:val="99"/&gt;&lt;w:semiHidden/&gt;&lt;w:unhideWhenUsed/&gt;&lt;w:rsid w:val="00A92C80"/&gt;&lt;w:rPr&gt;&lt;w:color w:val="auto"/&gt;&lt;/w:rPr&gt;&lt;w:tblPr&gt;&lt;w:tblStyleColBandSize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w:val="pct50" w:color="008080"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w:fill="FFFFFF"/&gt;&lt;/w:tcPr&gt;&lt;/w:tblStylePr&gt;&lt;/w:style&gt;&lt;w:style w:type="table" w:styleId="Tabelkolommen5"&gt;&lt;w:name w:val="Table Columns 5"/&gt;&lt;w:basedOn w:val="Standaardtabel"/&gt;&lt;w:uiPriority w:val="99"/&gt;&lt;w:semiHidden/&gt;&lt;w:unhideWhenUsed/&gt;&lt;w:rsid w:val="00A92C80"/&gt;&lt;w:rPr&gt;&lt;w:color w:val="auto"/&gt;&lt;/w:rPr&gt;&lt;w:tblPr&gt;&lt;w:tblStyleColBandSize w:val="1"/&gt;&lt;w:tblBorders&gt;&lt;w:top w:val="single" w:sz="12" w:space="0" w:color="808080"/&gt;&lt;w:left w:val="single" w:sz="12" w:space="0" w:color="808080"/&gt;&lt;w:bottom w:val="single" w:sz="12" w:space="0" w:color="808080"/&gt;&lt;w:right w:val="single" w:sz="12" w:space="0" w:color="808080"/&gt;&lt;w:insideV w:val="single" w:sz="6" w:space="0" w:color="C0C0C0"/&gt;&lt;/w:tblBorders&gt;&lt;/w:tblPr&gt;&lt;w:tblStylePr w:type="firstRow"&gt;&lt;w:rPr&gt;&lt;w:b/&gt;&lt;w:bCs/&gt;&lt;w:i/&gt;&lt;w:iCs/&gt;&lt;/w:rPr&gt;&lt;w:tblPr/&gt;&lt;w:tcPr&gt;&lt;w:tcBorders&gt;&lt;w:bottom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w:color="808080"/&gt;&lt;w:tl2br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w:val="auto"/&gt;&lt;/w:rPr&gt;&lt;/w:tblStylePr&gt;&lt;/w:style&gt;&lt;w:style w:type="table" w:styleId="Eigentijdsetabel"&gt;&lt;w:name w:val="Table Contemporary"/&gt;&lt;w:basedOn w:val="Standaardtabel"/&gt;&lt;w:uiPriority w:val="99"/&gt;&lt;w:semiHidden/&gt;&lt;w:unhideWhenUsed/&gt;&lt;w:rsid w:val="00A92C80"/&gt;&lt;w:tblPr&gt;&lt;w:tblStyleRowBandSize w:val="1"/&gt;&lt;w:tblBorders&gt;&lt;w:insideH w:val="single" w:sz="18" w:space="0" w:color="FFFFFF"/&gt;&lt;w:insideV w:val="single" w:sz="18" w:space="0" w:color="FFFFFF"/&gt;&lt;/w:tblBorders&gt;&lt;/w:tblPr&gt;&lt;w:tblStylePr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w:val="pct5" w:color="000000"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w:fill="FFFFFF"/&gt;&lt;/w:tcPr&gt;&lt;/w:tblStylePr&gt;&lt;/w:style&gt;&lt;w:style w:type="table" w:styleId="Elegantetabel"&gt;&lt;w:name w:val="Table Elegant"/&gt;&lt;w:basedOn w:val="Standaardtabel"/&gt;&lt;w:uiPriority w:val="99"/&gt;&lt;w:semiHidden/&gt;&lt;w:unhideWhenUsed/&gt;&lt;w:rsid w:val="00A92C80"/&gt;&lt;w:rPr&gt;&lt;w:color w:val="auto"/&gt;&lt;/w:rPr&gt;&lt;w:tblPr&gt;&lt;w:tblBorders&gt;&lt;w:top w:val="double" w:sz="6" w:space="0" w:color="000000"/&gt;&lt;w:left w:val="double" w:sz="6" w:space="0" w:color="000000"/&gt;&lt;w:bottom w:val="double" w:sz="6" w:space="0" w:color="000000"/&gt;&lt;w:right w:val="double"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w:type="firstRow"&gt;&lt;w:rPr&gt;&lt;w:caps/&gt;&lt;w:color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w:styleId="Tabelraster1"&gt;&lt;w:name w:val="Table Grid 1"/&gt;&lt;w:basedOn w:val="Standaardtabel"/&gt;&lt;w:uiPriority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w:type="lastRow"&gt;&lt;w:rPr&gt;&lt;w:i/&gt;&lt;w:iCs/&gt;&lt;/w:rPr&gt;&lt;w:tblPr/&gt;&lt;w:tcPr&gt;&lt;w:tcBorders&gt;&lt;w:tl2br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w:styleId="Tabelraster2"&gt;&lt;w:name w:val="Table Grid 2"/&gt;&lt;w:basedOn w:val="Standaardtabel"/&gt;&lt;w:uiPriority w:val="99"/&gt;&lt;w:semiHidden/&gt;&lt;w:unhideWhenUsed/&gt;&lt;w:rsid w:val="00A92C80"/&gt;&lt;w:rPr&gt;&lt;w:color w:val="auto"/&gt;&lt;/w:rPr&gt;&lt;w:tblPr&gt;&lt;w:tblBorders&gt;&lt;w:insideH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w:styleId="Tabelraster3"&gt;&lt;w:name w:val="Table Grid 3"/&gt;&lt;w:basedOn w:val="Standaardtabel"/&gt;&lt;w:uiPriority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w:sz="12" w:space="0" w:color="000000"/&gt;&lt;w:bottom w:val="single" w:sz="6"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w:styleId="Tabelraster4"&gt;&lt;w:name w:val="Table Grid 4"/&gt;&lt;w:basedOn w:val="Standaardtabel"/&gt;&lt;w:uiPriority w:val="99"/&gt;&lt;w:semiHidden/&gt;&lt;w:unhideWhenUsed/&gt;&lt;w:rsid w:val="00A92C80"/&gt;&lt;w:rPr&gt;&lt;w:color w:val="auto"/&gt;&lt;/w:rPr&gt;&lt;w:tblPr&gt;&lt;w:tblBorders&gt;&lt;w:left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w:type="firstRow"&gt;&lt;w:rPr&gt;&lt;w:color w:val="auto"/&gt;&lt;/w:rPr&gt;&lt;w:tblPr/&gt;&lt;w:tcPr&gt;&lt;w:tcBorders&gt;&lt;w:bottom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w:styleId="Tabelraster5"&gt;&lt;w:name w:val="Table Grid 5"/&gt;&lt;w:basedOn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w:styleId="Tabelraster6"&gt;&lt;w:name w:val="Table Grid 6"/&gt;&lt;w:basedOn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w:styleId="Tabelraster7"&gt;&lt;w:name w:val="Table Grid 7"/&gt;&lt;w:basedOn w:val="Standaardtabel"/&gt;&lt;w:uiPriority w:val="99"/&gt;&lt;w:semiHidden/&gt;&lt;w:unhideWhenUsed/&gt;&lt;w:rsid w:val="00A92C80"/&gt;&lt;w:rPr&gt;&lt;w:b/&gt;&lt;w:bCs/&gt;&lt;w:color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 w:val="0"/&gt;&lt;w:bCs w:val="0"/&gt;&lt;/w:rPr&gt;&lt;w:tblPr/&gt;&lt;w:tcPr&gt;&lt;w:tcBorders&gt;&lt;w:bottom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w:styleId="Tabelraster8"&gt;&lt;w:name w:val="Table Grid 8"/&gt;&lt;w:basedOn w:val="Standaardtabel"/&gt;&lt;w:uiPriority w:val="99"/&gt;&lt;w:semiHidden/&gt;&lt;w:unhideWhenUsed/&gt;&lt;w:rsid w:val="00A92C80"/&gt;&lt;w:rPr&gt;&lt;w:color w:val="auto"/&gt;&lt;/w:rPr&gt;&lt;w:tblPr&gt;&lt;w:tblBorders&gt;&lt;w:top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w:color="000080"/&gt;&lt;w:insideH w:val="single" w:sz="6" w:space="0" w:color="000080"/&gt;&lt;w:insideV w:val="single" w:sz="6" w:space="0" w:color="000080"/&gt;&lt;/w:tblBorders&gt;&lt;/w:tblPr&gt;&lt;w:tcPr&gt;&lt;w:shd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w:styleId="Tabelrasterlicht"&gt;&lt;w:name w:val="Grid Table Light"/&gt;&lt;w:basedOn w:val="Standaardtabel"/&gt;&lt;w:uiPriority w:val="40"/&gt;&lt;w:rsid w:val="00A92C80"/&gt;&lt;w:pPr&gt;&lt;w:spacing w:after="0" w:line="240" w:lineRule="auto"/&gt;&lt;/w:pPr&gt;&lt;w:tblPr&gt;&lt;w:tblBorders&gt;&lt;w:top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w:themeShade="BF"/&gt;&lt;/w:tblBorders&gt;&lt;/w:tblPr&gt;&lt;/w:style&gt;&lt;w:style w:type="table" w:styleId="Tabellijst1"&gt;&lt;w:name w:val="Table List 1"/&gt;&lt;w:basedOn w:val="Standaardtabel"/&gt;&lt;w:uiPriority w:val="99"/&gt;&lt;w:semiHidden/&gt;&lt;w:unhideWhenUsed/&gt;&lt;w:rsid w:val="00A92C80"/&gt;&lt;w:tblPr&gt;&lt;w:tblStyleRowBandSize w:val="1"/&gt;&lt;w:tblBorders&gt;&lt;w:top w:val="single" w:sz="12" w:space="0" w:color="008080"/&gt;&lt;w:left w:val="single" w:sz="6" w:space="0" w:color="008080"/&gt;&lt;w:bottom w:val="single" w:sz="12" w:space="0" w:color="008080"/&gt;&lt;w:right w:val="single" w:sz="6" w:space="0" w:color="008080"/&gt;&lt;/w:tblBorders&gt;&lt;/w:tblPr&gt;&lt;w:tblStylePr w:type="firstRow"&gt;&lt;w:rPr&gt;&lt;w:b/&gt;&lt;w:bCs/&gt;&lt;w:i/&gt;&lt;w:iCs/&gt;&lt;w:color w:val="800000"/&gt;&lt;/w:rPr&gt;&lt;w:tblPr/&gt;&lt;w:tcPr&gt;&lt;w:tcBorders&gt;&lt;w:bottom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w:styleId="Tabellijst2"&gt;&lt;w:name w:val="Table List 2"/&gt;&lt;w:basedOn w:val="Standaardtabel"/&gt;&lt;w:uiPriority w:val="99"/&gt;&lt;w:semiHidden/&gt;&lt;w:unhideWhenUsed/&gt;&lt;w:rsid w:val="00A92C80"/&gt;&lt;w:tblPr&gt;&lt;w:tblStyleRowBandSize w:val="2"/&gt;&lt;w:tblBorders&gt;&lt;w:bottom w:val="single" w:sz="12" w:space="0" w:color="808080"/&gt;&lt;/w:tblBorders&gt;&lt;/w:tblPr&gt;&lt;w:tblStylePr w:type="firstRow"&gt;&lt;w:rPr&gt;&lt;w:b/&gt;&lt;w:bCs/&gt;&lt;w:color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w:val="pct75" w:color="008080" w:fill="008000"/&gt;&lt;/w:tcPr&gt;&lt;/w:tblStylePr&gt;&lt;w:tblStylePr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w:color="00FF00"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w:styleId="Tabellijst3"&gt;&lt;w:name w:val="Table List 3"/&gt;&lt;w:basedOn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w:color="000000"/&gt;&lt;w:bottom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w:val="000080"/&gt;&lt;/w:rPr&gt;&lt;w:tblPr/&gt;&lt;w:tcPr&gt;&lt;w:tcBorders&gt;&lt;w:bottom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w:type="swCell"&gt;&lt;w:rPr&gt;&lt;w:i/&gt;&lt;w:iCs/&gt;&lt;w:color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w:styleId="Tabellijst4"&gt;&lt;w:name w:val="Table List 4"/&gt;&lt;w:basedOn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w:color="808080" w:fill="FFFFFF"/&gt;&lt;/w:tcPr&gt;&lt;/w:tblStylePr&gt;&lt;/w:style&gt;&lt;w:style w:type="table" w:styleId="Tabellijst5"&gt;&lt;w:name w:val="Table List 5"/&gt;&lt;w:basedOn w:val="Standaardtabel"/&gt;&lt;w:uiPriority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w:styleId="Tabellijst6"&gt;&lt;w:name w:val="Table List 6"/&gt;&lt;w:basedOn w:val="Standaardtabel"/&gt;&lt;w:uiPriority w:val="99"/&gt;&lt;w:semiHidden/&gt;&lt;w:unhideWhenUsed/&gt;&lt;w:rsid w:val="00A92C80"/&gt;&lt;w:rPr&gt;&lt;w:color w:val="auto"/&gt;&lt;/w:rPr&gt;&lt;w:tblPr&gt;&lt;w:tblStyleRowBandSize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w:color="000000"/&gt;&lt;/w:tblBorders&gt;&lt;/w:tblPr&gt;&lt;w:tcPr&gt;&lt;w:shd w:val="pct50" w:color="000000" w:fill="FFFFFF"/&gt;&lt;/w:tcPr&gt;&lt;w:tblStylePr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w:type="band1Horz"&gt;&lt;w:tblPr/&gt;&lt;w:tcPr&gt;&lt;w:tcBorders&gt;&lt;w:tl2br w:val="none" w:sz="0" w:space="0" w:color="auto"/&gt;&lt;w:tr2bl w:val="none" w:sz="0" w:space="0" w:color="auto"/&gt;&lt;/w:tcBorders&gt;&lt;w:shd w:val="pct25" w:color="000000" w:fill="FFFFFF"/&gt;&lt;/w:tcPr&gt;&lt;/w:tblStylePr&gt;&lt;/w:style&gt;&lt;w:style w:type="table" w:styleId="Tabellijst7"&gt;&lt;w:name w:val="Table List 7"/&gt;&lt;w:basedOn w:val="Standaardtabel"/&gt;&lt;w:uiPriority w:val="99"/&gt;&lt;w:semiHidden/&gt;&lt;w:unhideWhenUsed/&gt;&lt;w:rsid w:val="00A92C80"/&gt;&lt;w:tblPr&gt;&lt;w:tblStyleRowBandSize w:val="1"/&gt;&lt;w:tblBorders&gt;&lt;w:top w:val="single" w:sz="12" w:space="0" w:color="008000"/&gt;&lt;w:left w:val="single" w:sz="6" w:space="0" w:color="008000"/&gt;&lt;w:bottom w:val="single" w:sz="12" w:space="0" w:color="008000"/&gt;&lt;w:right w:val="single" w:sz="6" w:space="0" w:color="008000"/&gt;&lt;w:insideH w:val="single" w:sz="6" w:space="0" w:color="000000"/&gt;&lt;/w:tblBorders&gt;&lt;/w:tblPr&gt;&lt;w:tblStylePr w:type="firstRow"&gt;&lt;w:rPr&gt;&lt;w:b/&gt;&lt;w:bCs/&gt;&lt;/w:rPr&gt;&lt;w:tblPr/&gt;&lt;w:tcPr&gt;&lt;w:tcBorders&gt;&lt;w:bottom w:val="single" w:sz="12" w:space="0" w:color="008000"/&gt;&lt;w:tl2br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w:type="lastRow"&gt;&lt;w:rPr&gt;&lt;w:b/&gt;&lt;w:bCs/&gt;&lt;/w:rPr&gt;&lt;w:tblPr/&gt;&lt;w:tcPr&gt;&lt;w:tcBorders&gt;&lt;w:top w:val="single" w:sz="12" w:space="0" w:color="008000"/&gt;&lt;w:tl2br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w:fill="FFFFFF"/&gt;&lt;/w:tcPr&gt;&lt;/w:tblStylePr&gt;&lt;/w:style&gt;&lt;w:style w:type="table" w:styleId="Tabellijst8"&gt;&lt;w:name w:val="Table List 8"/&gt;&lt;w:basedOn w:val="Standaardtabel"/&gt;&lt;w:uiPriority w:val="99"/&gt;&lt;w:semiHidden/&gt;&lt;w:unhideWhenUsed/&gt;&lt;w:rsid w:val="00A92C80"/&gt;&lt;w:tblPr&gt;&lt;w:tblStyleRowBandSize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w:color="000000"/&gt;&lt;w:insideV w:val="single" w:sz="6" w:space="0" w:color="000000"/&gt;&lt;/w:tblBorders&gt;&lt;/w:tblPr&gt;&lt;w:tblStylePr w:type="firstRow"&gt;&lt;w:rPr&gt;&lt;w:b/&gt;&lt;w:bCs/&gt;&lt;w:i/&gt;&lt;w:iCs/&gt;&lt;/w:rPr&gt;&lt;w:tblPr/&gt;&lt;w:tcPr&gt;&lt;w:tcBorders&gt;&lt;w:bottom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w:color="FFFF00" w:fill="FFFFFF"/&gt;&lt;/w:tcPr&gt;&lt;/w:tblStylePr&gt;&lt;w:tblStylePr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w:val="pct50" w:color="FF0000" w:fill="FFFFFF"/&gt;&lt;/w:tcPr&gt;&lt;/w:tblStylePr&gt;&lt;/w:style&gt;&lt;w:style w:type="paragraph" w:styleId="Bronvermelding"&gt;&lt;w:name w:val="table of authorities"/&gt;&lt;w:basedOn w:val="Standaard"/&gt;&lt;w:next w:val="Standaard"/&gt;&lt;w:uiPriority w:val="99"/&gt;&lt;w:semiHidden/&gt;&lt;w:unhideWhenUsed/&gt;&lt;w:rsid w:val="00A92C80"/&gt;&lt;w:pPr&gt;&lt;w:spacing w:after="0"/&gt;&lt;w:ind w:left="220" w:hanging="220"/&gt;&lt;/w:pPr&gt;&lt;/w:style&gt;&lt;w:style w:type="paragraph" w:styleId="Lijstmetafbeeldingen"&gt;&lt;w:name w:val="table of figures"/&gt;&lt;w:basedOn w:val="Standaard"/&gt;&lt;w:next w:val="Standaard"/&gt;&lt;w:uiPriority w:val="99"/&gt;&lt;w:semiHidden/&gt;&lt;w:unhideWhenUsed/&gt;&lt;w:rsid w:val="00A92C80"/&gt;&lt;w:pPr&gt;&lt;w:spacing w:after="0"/&gt;&lt;/w:pPr&gt;&lt;/w:style&gt;&lt;w:style w:type="table" w:styleId="Professioneletabel"&gt;&lt;w:name w:val="Table Professional"/&gt;&lt;w:basedOn w:val="Standaardtabel"/&gt;&lt;w:uiPriority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w:styleId="Eenvoudigetabel1"&gt;&lt;w:name w:val="Table Simple 1"/&gt;&lt;w:basedOn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w:color="008000"/&gt;&lt;w:bottom w:val="single" w:sz="12" w:space="0" w:color="008000"/&gt;&lt;/w:tblBorders&gt;&lt;/w:tblPr&gt;&lt;w:tcPr&gt;&lt;w:shd w:val="clear" w:color="auto" w:fill="auto"/&gt;&lt;/w:tcPr&gt;&lt;w:tblStylePr w:type="firstRow"&gt;&lt;w:tblPr/&gt;&lt;w:tcPr&gt;&lt;w:tcBorders&gt;&lt;w:bottom w:val="single" w:sz="6" w:space="0" w:color="008000"/&gt;&lt;w:tl2br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w:color="008000"/&gt;&lt;w:tl2br w:val="none" w:sz="0" w:space="0" w:color="auto"/&gt;&lt;w:tr2bl w:val="none" w:sz="0" w:space="0" w:color="auto"/&gt;&lt;/w:tcBorders&gt;&lt;/w:tcPr&gt;&lt;/w:tblStylePr&gt;&lt;/w:style&gt;&lt;w:style w:type="table" w:styleId="Eenvoudigetabel2"&gt;&lt;w:name w:val="Table Simple 2"/&gt;&lt;w:basedOn w:val="Standaardtabel"/&gt;&lt;w:uiPriority w:val="99"/&gt;&lt;w:semiHidden/&gt;&lt;w:unhideWhenUsed/&gt;&lt;w:rsid w:val="00A92C80"/&gt;&lt;w:tblPr/&gt;&lt;w:tblStylePr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w:type="lastCol"&gt;&lt;w:rPr&gt;&lt;w:b/&gt;&lt;w:bCs/&gt;&lt;/w:rPr&gt;&lt;w:tblPr/&gt;&lt;w:tcPr&gt;&lt;w:tcBorders&gt;&lt;w:left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w:type="neCell"&gt;&lt;w:rPr&gt;&lt;w:b/&gt;&lt;w:bCs/&gt;&lt;/w:rPr&gt;&lt;w:tblPr/&gt;&lt;w:tcPr&gt;&lt;w:tcBorders&gt;&lt;w:left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w:type="swCell"&gt;&lt;w:rPr&gt;&lt;w:b/&gt;&lt;w:bCs/&gt;&lt;/w:rPr&gt;&lt;w:tblPr/&gt;&lt;w:tcPr&gt;&lt;w:tcBorders&gt;&lt;w:top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w:styleId="Eenvoudigetabel3"&gt;&lt;w:name w:val="Table Simple 3"/&gt;&lt;w:basedOn w:val="Standaardtabel"/&gt;&lt;w:uiPriority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w:styleId="Verfijndetabel1"&gt;&lt;w:name w:val="Table Subtle 1"/&gt;&lt;w:basedOn w:val="Standaardtabel"/&gt;&lt;w:uiPriority w:val="99"/&gt;&lt;w:semiHidden/&gt;&lt;w:unhideWhenUsed/&gt;&lt;w:rsid w:val="00A92C80"/&gt;&lt;w:tblPr&gt;&lt;w:tblStyleRowBandSize w:val="1"/&gt;&lt;/w:tblPr&gt;&lt;w:tblStylePr w:type="firstRow"&gt;&lt;w:tblPr/&gt;&lt;w:tcPr&gt;&lt;w:tcBorders&gt;&lt;w:top w:val="single" w:sz="6" w:space="0" w:color="000000"/&gt;&lt;w:bottom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w:val="pct25" w:color="800080" w:fill="FFFFFF"/&gt;&lt;/w:tcPr&gt;&lt;/w:tblStylePr&gt;&lt;w:tblStylePr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w:styleId="Verfijndetabel2"&gt;&lt;w:name w:val="Table Subtle 2"/&gt;&lt;w:basedOn w:val="Standaardtabel"/&gt;&lt;w:uiPriority w:val="99"/&gt;&lt;w:semiHidden/&gt;&lt;w:unhideWhenUsed/&gt;&lt;w:rsid w:val="00A92C80"/&gt;&lt;w:tblPr&gt;&lt;w:tblBorders&gt;&lt;w:left w:val="single" w:sz="6" w:space="0" w:color="000000"/&gt;&lt;w:right w:val="single" w:sz="6" w:space="0" w:color="000000"/&gt;&lt;/w:tblBorders&gt;&lt;/w:tblPr&gt;&lt;w:tblStylePr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w:color="auto"/&gt;&lt;/w:tcBorders&gt;&lt;w:shd w:val="pct25" w:color="008000" w:fill="FFFFFF"/&gt;&lt;/w:tcPr&gt;&lt;/w:tblStylePr&gt;&lt;w:tblStylePr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w:styleId="Tabelthema"&gt;&lt;w:name w:val="Table Theme"/&gt;&lt;w:basedOn w:val="Standaardtabel"/&gt;&lt;w:uiPriority w:val="99"/&gt;&lt;w:semiHidden/&gt;&lt;w:unhideWhenUsed/&gt;&lt;w:rsid w:val="00A92C80"/&gt;&lt;w:tblPr&gt;&lt;w:tblBorders&gt;&lt;w:top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w:styleId="Webtabel1"&gt;&lt;w:name w:val="Table Web 1"/&gt;&lt;w:basedOn w:val="Standaardtabel"/&gt;&lt;w:uiPriority w:val="99"/&gt;&lt;w:semiHidden/&gt;&lt;w:unhideWhenUsed/&gt;&lt;w:rsid w:val="00A92C80"/&gt;&lt;w:rPr&gt;&lt;w:color w:val="auto"/&gt;&lt;/w:rPr&gt;&lt;w:tblPr&gt;&lt;w:tblCellSpacing w:w="20" w:type="dxa"/&gt;&lt;w:tblBorders&gt;&lt;w:top w:val="outset" w:sz="6" w:space="0" w:color="auto"/&gt;&lt;w:left w:val="outset" w:sz="6" w:space="0" w:color="auto"/&gt;&lt;w:bottom w:val="outset" w:sz="6" w:space="0" w:color="auto"/&gt;&lt;w:right w:val="outset" w:sz="6"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w:styleId="Webtabel2"&gt;&lt;w:name w:val="Table Web 2"/&gt;&lt;w:basedOn w:val="Standaardtabel"/&gt;&lt;w:uiPriority w:val="99"/&gt;&lt;w:semiHidden/&gt;&lt;w:unhideWhenUsed/&gt;&lt;w:rsid w:val="00A92C80"/&gt;&lt;w:rPr&gt;&lt;w:color w:val="auto"/&gt;&lt;/w:rPr&gt;&lt;w:tblPr&gt;&lt;w:tblCellSpacing w:w="20" w:type="dxa"/&gt;&lt;w:tblBorders&gt;&lt;w:top w:val="inset" w:sz="6" w:space="0" w:color="auto"/&gt;&lt;w:left w:val="inset" w:sz="6" w:space="0" w:color="auto"/&gt;&lt;w:bottom w:val="inset" w:sz="6" w:space="0" w:color="auto"/&gt;&lt;w:right w:val="inset" w:sz="6" w:space="0" w:color="auto"/&gt;&lt;w:insideH w:val="inset" w:sz="6" w:space="0" w:color="auto"/&gt;&lt;w:insideV w:val="inset"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w:styleId="Webtabel3"&gt;&lt;w:name w:val="Table Web 3"/&gt;&lt;w:basedOn w:val="Standaardtabel"/&gt;&lt;w:uiPriority w:val="99"/&gt;&lt;w:semiHidden/&gt;&lt;w:unhideWhenUsed/&gt;&lt;w:rsid w:val="00A92C80"/&gt;&lt;w:rPr&gt;&lt;w:color w:val="auto"/&gt;&lt;/w:rPr&gt;&lt;w:tblPr&gt;&lt;w:tblCellSpacing w:w="20" w:type="dxa"/&gt;&lt;w:tblBorders&gt;&lt;w:top w:val="outset" w:sz="24" w:space="0" w:color="auto"/&gt;&lt;w:left w:val="outset" w:sz="24" w:space="0" w:color="auto"/&gt;&lt;w:bottom w:val="outset" w:sz="24" w:space="0" w:color="auto"/&gt;&lt;w:right w:val="outset" w:sz="24"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w:type="paragraph" w:styleId="Kopbronvermelding"&gt;&lt;w:name w:val="toa heading"/&gt;&lt;w:basedOn w:val="Standaard"/&gt;&lt;w:next w:val="Standaard"/&gt;&lt;w:uiPriority w:val="99"/&gt;&lt;w:semiHidden/&gt;&lt;w:unhideWhenUsed/&gt;&lt;w:rsid w:val="00A92C80"/&gt;&lt;w:pPr&gt;&lt;w:spacing w:before="120"/&gt;&lt;/w:pPr&gt;&lt;w:rPr&gt;&lt;w:rFonts w:asciiTheme="majorHAnsi" w:eastAsiaTheme="majorEastAsia" w:hAnsiTheme="majorHAnsi" w:cstheme="majorBidi"/&gt;&lt;w:b/&gt;&lt;w:bCs/&gt;&lt;w:sz w:val="24"/&gt;&lt;w:szCs w:val="24"/&gt;&lt;/w:rPr&gt;&lt;/w:style&gt;&lt;w:style w:type="paragraph" w:styleId="Inhopg1"&gt;&lt;w:name w:val="toc 1"/&gt;&lt;w:basedOn w:val="Standaard"/&gt;&lt;w:next w:val="Standaard"/&gt;&lt;w:autoRedefine/&gt;&lt;w:uiPriority w:val="39"/&gt;&lt;w:semiHidden/&gt;&lt;w:unhideWhenUsed/&gt;&lt;w:rsid w:val="00A92C80"/&gt;&lt;w:pPr&gt;&lt;w:spacing w:after="100"/&gt;&lt;/w:pPr&gt;&lt;/w:style&gt;&lt;w:style w:type="paragraph" w:styleId="Inhopg2"&gt;&lt;w:name w:val="toc 2"/&gt;&lt;w:basedOn w:val="Standaard"/&gt;&lt;w:next w:val="Standaard"/&gt;&lt;w:autoRedefine/&gt;&lt;w:uiPriority w:val="39"/&gt;&lt;w:semiHidden/&gt;&lt;w:unhideWhenUsed/&gt;&lt;w:rsid w:val="00A92C80"/&gt;&lt;w:pPr&gt;&lt;w:spacing w:after="100"/&gt;&lt;w:ind w:left="220"/&gt;&lt;/w:pPr&gt;&lt;/w:style&gt;&lt;w:style w:type="paragraph" w:styleId="Inhopg3"&gt;&lt;w:name w:val="toc 3"/&gt;&lt;w:basedOn w:val="Standaard"/&gt;&lt;w:next w:val="Standaard"/&gt;&lt;w:autoRedefine/&gt;&lt;w:uiPriority w:val="39"/&gt;&lt;w:semiHidden/&gt;&lt;w:unhideWhenUsed/&gt;&lt;w:rsid w:val="00A92C80"/&gt;&lt;w:pPr&gt;&lt;w:spacing w:after="100"/&gt;&lt;w:ind w:left="440"/&gt;&lt;/w:pPr&gt;&lt;/w:style&gt;&lt;w:style w:type="paragraph" w:styleId="Inhopg4"&gt;&lt;w:name w:val="toc 4"/&gt;&lt;w:basedOn w:val="Standaard"/&gt;&lt;w:next w:val="Standaard"/&gt;&lt;w:autoRedefine/&gt;&lt;w:uiPriority w:val="39"/&gt;&lt;w:semiHidden/&gt;&lt;w:unhideWhenUsed/&gt;&lt;w:rsid w:val="00A92C80"/&gt;&lt;w:pPr&gt;&lt;w:spacing w:after="100"/&gt;&lt;w:ind w:left="660"/&gt;&lt;/w:pPr&gt;&lt;/w:style&gt;&lt;w:style w:type="paragraph" w:styleId="Inhopg5"&gt;&lt;w:name w:val="toc 5"/&gt;&lt;w:basedOn w:val="Standaard"/&gt;&lt;w:next w:val="Standaard"/&gt;&lt;w:autoRedefine/&gt;&lt;w:uiPriority w:val="39"/&gt;&lt;w:semiHidden/&gt;&lt;w:unhideWhenUsed/&gt;&lt;w:rsid w:val="00A92C80"/&gt;&lt;w:pPr&gt;&lt;w:spacing w:after="100"/&gt;&lt;w:ind w:left="880"/&gt;&lt;/w:pPr&gt;&lt;/w:style&gt;&lt;w:style w:type="paragraph" w:styleId="Inhopg6"&gt;&lt;w:name w:val="toc 6"/&gt;&lt;w:basedOn w:val="Standaard"/&gt;&lt;w:next w:val="Standaard"/&gt;&lt;w:autoRedefine/&gt;&lt;w:uiPriority w:val="39"/&gt;&lt;w:semiHidden/&gt;&lt;w:unhideWhenUsed/&gt;&lt;w:rsid w:val="00A92C80"/&gt;&lt;w:pPr&gt;&lt;w:spacing w:after="100"/&gt;&lt;w:ind w:left="1100"/&gt;&lt;/w:pPr&gt;&lt;/w:style&gt;&lt;w:style w:type="paragraph" w:styleId="Inhopg7"&gt;&lt;w:name w:val="toc 7"/&gt;&lt;w:basedOn w:val="Standaard"/&gt;&lt;w:next w:val="Standaard"/&gt;&lt;w:autoRedefine/&gt;&lt;w:uiPriority w:val="39"/&gt;&lt;w:semiHidden/&gt;&lt;w:unhideWhenUsed/&gt;&lt;w:rsid w:val="00A92C80"/&gt;&lt;w:pPr&gt;&lt;w:spacing w:after="100"/&gt;&lt;w:ind w:left="1320"/&gt;&lt;/w:pPr&gt;&lt;/w:style&gt;&lt;w:style w:type="paragraph" w:styleId="Inhopg8"&gt;&lt;w:name w:val="toc 8"/&gt;&lt;w:basedOn w:val="Standaard"/&gt;&lt;w:next w:val="Standaard"/&gt;&lt;w:autoRedefine/&gt;&lt;w:uiPriority w:val="39"/&gt;&lt;w:semiHidden/&gt;&lt;w:unhideWhenUsed/&gt;&lt;w:rsid w:val="00A92C80"/&gt;&lt;w:pPr&gt;&lt;w:spacing w:after="100"/&gt;&lt;w:ind w:left="1540"/&gt;&lt;/w:pPr&gt;&lt;/w:style&gt;&lt;w:style w:type="paragraph" w:styleId="Inhopg9"&gt;&lt;w:name w:val="toc 9"/&gt;&lt;w:basedOn w:val="Standaard"/&gt;&lt;w:next w:val="Standaard"/&gt;&lt;w:autoRedefine/&gt;&lt;w:uiPriority w:val="39"/&gt;&lt;w:semiHidden/&gt;&lt;w:unhideWhenUsed/&gt;&lt;w:rsid w:val="00A92C80"/&gt;&lt;w:pPr&gt;&lt;w:spacing w:after="100"/&gt;&lt;w:ind w:left="1760"/&gt;&lt;/w:pPr&gt;&lt;/w:style&gt;&lt;/w:styles&gt;&lt;/pkg:xmlData&gt;&lt;/pkg:part&gt;&lt;pkg:part pkg:name="/word/numbering.xml" pkg:contentType="application/vnd.openxmlformats-officedocument.wordprocessingml.numbering+xml"&gt;&lt;pkg:xmlData&gt;&lt;w:numbering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wp14"&gt;&lt;w:abstractNum w:abstractNumId="0" w15:restartNumberingAfterBreak="0"&gt;&lt;w:nsid w:val="FFFFFF7C"/&gt;&lt;w:multiLevelType w:val="singleLevel"/&gt;&lt;w:tmpl w:val="30581D3C"/&gt;&lt;w:lvl w:ilvl="0"&gt;&lt;w:start w:val="1"/&gt;&lt;w:numFmt w:val="decimal"/&gt;&lt;w:pStyle w:val="Lijstnummering5"/&gt;&lt;w:lvlText w:val="%1."/&gt;&lt;w:lvlJc w:val="left"/&gt;&lt;w:pPr&gt;&lt;w:tabs&gt;&lt;w:tab w:val="num" w:pos="1800"/&gt;&lt;/w:tabs&gt;&lt;w:ind w:left="1800" w:hanging="360"/&gt;&lt;/w:pPr&gt;&lt;/w:lvl&gt;&lt;/w:abstractNum&gt;&lt;w:abstractNum w:abstractNumId="1" w15:restartNumberingAfterBreak="0"&gt;&lt;w:nsid w:val="FFFFFF7D"/&gt;&lt;w:multiLevelType w:val="singleLevel"/&gt;&lt;w:tmpl w:val="02749390"/&gt;&lt;w:lvl w:ilvl="0"&gt;&lt;w:start w:val="1"/&gt;&lt;w:numFmt w:val="decimal"/&gt;&lt;w:pStyle w:val="Lijstnummering4"/&gt;&lt;w:lvlText w:val="%1."/&gt;&lt;w:lvlJc w:val="left"/&gt;&lt;w:pPr&gt;&lt;w:tabs&gt;&lt;w:tab w:val="num" w:pos="1440"/&gt;&lt;/w:tabs&gt;&lt;w:ind w:left="1440" w:hanging="360"/&gt;&lt;/w:pPr&gt;&lt;/w:lvl&gt;&lt;/w:abstractNum&gt;&lt;w:abstractNum w:abstractNumId="2" w15:restartNumberingAfterBreak="0"&gt;&lt;w:nsid w:val="FFFFFF7E"/&gt;&lt;w:multiLevelType w:val="singleLevel"/&gt;&lt;w:tmpl w:val="78FE26C6"/&gt;&lt;w:lvl w:ilvl="0"&gt;&lt;w:start w:val="1"/&gt;&lt;w:numFmt w:val="decimal"/&gt;&lt;w:pStyle w:val="Lijstnummering3"/&gt;&lt;w:lvlText w:val="%1."/&gt;&lt;w:lvlJc w:val="left"/&gt;&lt;w:pPr&gt;&lt;w:tabs&gt;&lt;w:tab w:val="num" w:pos="1080"/&gt;&lt;/w:tabs&gt;&lt;w:ind w:left="1080" w:hanging="360"/&gt;&lt;/w:pPr&gt;&lt;/w:lvl&gt;&lt;/w:abstractNum&gt;&lt;w:abstractNum w:abstractNumId="3" w15:restartNumberingAfterBreak="0"&gt;&lt;w:nsid w:val="FFFFFF7F"/&gt;&lt;w:multiLevelType w:val="singleLevel"/&gt;&lt;w:tmpl w:val="89B4397C"/&gt;&lt;w:lvl w:ilvl="0"&gt;&lt;w:start w:val="1"/&gt;&lt;w:numFmt w:val="decimal"/&gt;&lt;w:pStyle w:val="Lijstnummering2"/&gt;&lt;w:lvlText w:val="%1."/&gt;&lt;w:lvlJc w:val="left"/&gt;&lt;w:pPr&gt;&lt;w:tabs&gt;&lt;w:tab w:val="num" w:pos="720"/&gt;&lt;/w:tabs&gt;&lt;w:ind w:left="720" w:hanging="360"/&gt;&lt;/w:pPr&gt;&lt;/w:lvl&gt;&lt;/w:abstractNum&gt;&lt;w:abstractNum w:abstractNumId="4" w15:restartNumberingAfterBreak="0"&gt;&lt;w:nsid w:val="FFFFFF80"/&gt;&lt;w:multiLevelType w:val="singleLevel"/&gt;&lt;w:tmpl w:val="99049BCC"/&gt;&lt;w:lvl w:ilvl="0"&gt;&lt;w:start w:val="1"/&gt;&lt;w:numFmt w:val="bullet"/&gt;&lt;w:pStyle w:val="Lijstopsomteken5"/&gt;&lt;w:lvlText w:val=""/&gt;&lt;w:lvlJc w:val="left"/&gt;&lt;w:pPr&gt;&lt;w:tabs&gt;&lt;w:tab w:val="num" w:pos="1800"/&gt;&lt;/w:tabs&gt;&lt;w:ind w:left="1800" w:hanging="360"/&gt;&lt;/w:pPr&gt;&lt;w:rPr&gt;&lt;w:rFonts w:ascii="Symbol" w:hAnsi="Symbol" w:hint="default"/&gt;&lt;/w:rPr&gt;&lt;/w:lvl&gt;&lt;/w:abstractNum&gt;&lt;w:abstractNum w:abstractNumId="5" w15:restartNumberingAfterBreak="0"&gt;&lt;w:nsid w:val="FFFFFF81"/&gt;&lt;w:multiLevelType w:val="singleLevel"/&gt;&lt;w:tmpl w:val="A5B0FD40"/&gt;&lt;w:lvl w:ilvl="0"&gt;&lt;w:start w:val="1"/&gt;&lt;w:numFmt w:val="bullet"/&gt;&lt;w:pStyle w:val="Lijstopsomteken4"/&gt;&lt;w:lvlText w:val=""/&gt;&lt;w:lvlJc w:val="left"/&gt;&lt;w:pPr&gt;&lt;w:tabs&gt;&lt;w:tab w:val="num" w:pos="1440"/&gt;&lt;/w:tabs&gt;&lt;w:ind w:left="1440" w:hanging="360"/&gt;&lt;/w:pPr&gt;&lt;w:rPr&gt;&lt;w:rFonts w:ascii="Symbol" w:hAnsi="Symbol" w:hint="default"/&gt;&lt;/w:rPr&gt;&lt;/w:lvl&gt;&lt;/w:abstractNum&gt;&lt;w:abstractNum w:abstractNumId="6" w15:restartNumberingAfterBreak="0"&gt;&lt;w:nsid w:val="FFFFFF82"/&gt;&lt;w:multiLevelType w:val="singleLevel"/&gt;&lt;w:tmpl w:val="585E6B06"/&gt;&lt;w:lvl w:ilvl="0"&gt;&lt;w:start w:val="1"/&gt;&lt;w:numFmt w:val="bullet"/&gt;&lt;w:pStyle w:val="Lijstopsomteken3"/&gt;&lt;w:lvlText w:val=""/&gt;&lt;w:lvlJc w:val="left"/&gt;&lt;w:pPr&gt;&lt;w:tabs&gt;&lt;w:tab w:val="num" w:pos="1080"/&gt;&lt;/w:tabs&gt;&lt;w:ind w:left="1080" w:hanging="360"/&gt;&lt;/w:pPr&gt;&lt;w:rPr&gt;&lt;w:rFonts w:ascii="Symbol" w:hAnsi="Symbol" w:hint="default"/&gt;&lt;/w:rPr&gt;&lt;/w:lvl&gt;&lt;/w:abstractNum&gt;&lt;w:abstractNum w:abstractNumId="7" w15:restartNumberingAfterBreak="0"&gt;&lt;w:nsid w:val="FFFFFF83"/&gt;&lt;w:multiLevelType w:val="singleLevel"/&gt;&lt;w:tmpl w:val="C8D41C74"/&gt;&lt;w:lvl w:ilvl="0"&gt;&lt;w:start w:val="1"/&gt;&lt;w:numFmt w:val="bullet"/&gt;&lt;w:pStyle w:val="Lijstopsomteken2"/&gt;&lt;w:lvlText w:val=""/&gt;&lt;w:lvlJc w:val="left"/&gt;&lt;w:pPr&gt;&lt;w:tabs&gt;&lt;w:tab w:val="num" w:pos="720"/&gt;&lt;/w:tabs&gt;&lt;w:ind w:left="720" w:hanging="360"/&gt;&lt;/w:pPr&gt;&lt;w:rPr&gt;&lt;w:rFonts w:ascii="Symbol" w:hAnsi="Symbol" w:hint="default"/&gt;&lt;/w:rPr&gt;&lt;/w:lvl&gt;&lt;/w:abstractNum&gt;&lt;w:abstractNum w:abstractNumId="8" w15:restartNumberingAfterBreak="0"&gt;&lt;w:nsid w:val="FFFFFF88"/&gt;&lt;w:multiLevelType w:val="singleLevel"/&gt;&lt;w:tmpl w:val="7C6E0862"/&gt;&lt;w:lvl w:ilvl="0"&gt;&lt;w:start w:val="1"/&gt;&lt;w:numFmt w:val="decimal"/&gt;&lt;w:pStyle w:val="Lijstnummering"/&gt;&lt;w:lvlText w:val="%1."/&gt;&lt;w:lvlJc w:val="left"/&gt;&lt;w:pPr&gt;&lt;w:tabs&gt;&lt;w:tab w:val="num" w:pos="360"/&gt;&lt;/w:tabs&gt;&lt;w:ind w:left="360" w:hanging="360"/&gt;&lt;/w:pPr&gt;&lt;/w:lvl&gt;&lt;/w:abstractNum&gt;&lt;w:abstractNum w:abstractNumId="9" w15:restartNumberingAfterBreak="0"&gt;&lt;w:nsid w:val="FFFFFF89"/&gt;&lt;w:multiLevelType w:val="singleLevel"/&gt;&lt;w:tmpl w:val="BCF48180"/&gt;&lt;w:lvl w:ilvl="0"&gt;&lt;w:start w:val="1"/&gt;&lt;w:numFmt w:val="bullet"/&gt;&lt;w:lvlText w:val=""/&gt;&lt;w:lvlJc w:val="left"/&gt;&lt;w:pPr&gt;&lt;w:tabs&gt;&lt;w:tab w:val="num" w:pos="360"/&gt;&lt;/w:tabs&gt;&lt;w:ind w:left="360" w:hanging="360"/&gt;&lt;/w:pPr&gt;&lt;w:rPr&gt;&lt;w:rFonts w:ascii="Symbol" w:hAnsi="Symbol" w:hint="default"/&gt;&lt;w:color w:val="74CBC8" w:themeColor="accent1"/&gt;&lt;/w:rPr&gt;&lt;/w:lvl&gt;&lt;/w:abstractNum&gt;&lt;w:abstractNum w:abstractNumId="10" w15:restartNumberingAfterBreak="0"&gt;&lt;w:nsid w:val="34BA0F9B"/&gt;&lt;w:multiLevelType w:val="hybridMultilevel"/&gt;&lt;w:tmpl w:val="CA2E004C"/&gt;&lt;w:lvl w:ilvl="0" w:tplc="B6BE0FE0"&gt;&lt;w:start w:val="1"/&gt;&lt;w:numFmt w:val="bullet"/&gt;&lt;w:pStyle w:val="Lijstopsomteken"/&gt;&lt;w:lvlText w:val=""/&gt;&lt;w:lvlJc w:val="left"/&gt;&lt;w:pPr&gt;&lt;w:tabs&gt;&lt;w:tab w:val="num" w:pos="360"/&gt;&lt;/w:tabs&gt;&lt;w:ind w:left="360" w:hanging="360"/&gt;&lt;/w:pPr&gt;&lt;w:rPr&gt;&lt;w:rFonts w:ascii="Symbol" w:hAnsi="Symbol" w:hint="default"/&gt;&lt;w:color w:val="2B7471" w:themeColor="accent1" w:themeShade="80"/&gt;&lt;/w:rPr&gt;&lt;/w:lvl&gt;&lt;w:lvl w:ilvl="1" w:tplc="04090003" w:tentative="1"&gt;&lt;w:start w:val="1"/&gt;&lt;w:numFmt w:val="bullet"/&gt;&lt;w:lvlText w:val="o"/&gt;&lt;w:lvlJc w:val="left"/&gt;&lt;w:pPr&gt;&lt;w:ind w:left="1440" w:hanging="360"/&gt;&lt;/w:pPr&gt;&lt;w:rPr&gt;&lt;w:rFonts w:ascii="Courier New" w:hAnsi="Courier New" w:cs="Courier New" w:hint="default"/&gt;&lt;/w:rPr&gt;&lt;/w:lvl&gt;&lt;w:lvl w:ilvl="2" w:tplc="04090005" w:tentative="1"&gt;&lt;w:start w:val="1"/&gt;&lt;w:numFmt w:val="bullet"/&gt;&lt;w:lvlText w:val=""/&gt;&lt;w:lvlJc w:val="left"/&gt;&lt;w:pPr&gt;&lt;w:ind w:left="2160" w:hanging="360"/&gt;&lt;/w:pPr&gt;&lt;w:rPr&gt;&lt;w:rFonts w:ascii="Wingdings" w:hAnsi="Wingdings" w:hint="default"/&gt;&lt;/w:rPr&gt;&lt;/w:lvl&gt;&lt;w:lvl w:ilvl="3" w:tplc="04090001" w:tentative="1"&gt;&lt;w:start w:val="1"/&gt;&lt;w:numFmt w:val="bullet"/&gt;&lt;w:lvlText w:val=""/&gt;&lt;w:lvlJc w:val="left"/&gt;&lt;w:pPr&gt;&lt;w:ind w:left="2880" w:hanging="360"/&gt;&lt;/w:pPr&gt;&lt;w:rPr&gt;&lt;w:rFonts w:ascii="Symbol" w:hAnsi="Symbol" w:hint="default"/&gt;&lt;/w:rPr&gt;&lt;/w:lvl&gt;&lt;w:lvl w:ilvl="4" w:tplc="04090003" w:tentative="1"&gt;&lt;w:start w:val="1"/&gt;&lt;w:numFmt w:val="bullet"/&gt;&lt;w:lvlText w:val="o"/&gt;&lt;w:lvlJc w:val="left"/&gt;&lt;w:pPr&gt;&lt;w:ind w:left="3600" w:hanging="360"/&gt;&lt;/w:pPr&gt;&lt;w:rPr&gt;&lt;w:rFonts w:ascii="Courier New" w:hAnsi="Courier New" w:cs="Courier New" w:hint="default"/&gt;&lt;/w:rPr&gt;&lt;/w:lvl&gt;&lt;w:lvl w:ilvl="5" w:tplc="04090005" w:tentative="1"&gt;&lt;w:start w:val="1"/&gt;&lt;w:numFmt w:val="bullet"/&gt;&lt;w:lvlText w:val=""/&gt;&lt;w:lvlJc w:val="left"/&gt;&lt;w:pPr&gt;&lt;w:ind w:left="4320" w:hanging="360"/&gt;&lt;/w:pPr&gt;&lt;w:rPr&gt;&lt;w:rFonts w:ascii="Wingdings" w:hAnsi="Wingdings" w:hint="default"/&gt;&lt;/w:rPr&gt;&lt;/w:lvl&gt;&lt;w:lvl w:ilvl="6" w:tplc="04090001" w:tentative="1"&gt;&lt;w:start w:val="1"/&gt;&lt;w:numFmt w:val="bullet"/&gt;&lt;w:lvlText w:val=""/&gt;&lt;w:lvlJc w:val="left"/&gt;&lt;w:pPr&gt;&lt;w:ind w:left="5040" w:hanging="360"/&gt;&lt;/w:pPr&gt;&lt;w:rPr&gt;&lt;w:rFonts w:ascii="Symbol" w:hAnsi="Symbol" w:hint="default"/&gt;&lt;/w:rPr&gt;&lt;/w:lvl&gt;&lt;w:lvl w:ilvl="7" w:tplc="04090003" w:tentative="1"&gt;&lt;w:start w:val="1"/&gt;&lt;w:numFmt w:val="bullet"/&gt;&lt;w:lvlText w:val="o"/&gt;&lt;w:lvlJc w:val="left"/&gt;&lt;w:pPr&gt;&lt;w:ind w:left="5760" w:hanging="360"/&gt;&lt;/w:pPr&gt;&lt;w:rPr&gt;&lt;w:rFonts w:ascii="Courier New" w:hAnsi="Courier New" w:cs="Courier New" w:hint="default"/&gt;&lt;/w:rPr&gt;&lt;/w:lvl&gt;&lt;w:lvl w:ilvl="8" w:tplc="04090005" w:tentative="1"&gt;&lt;w:start w:val="1"/&gt;&lt;w:numFmt w:val="bullet"/&gt;&lt;w:lvlText w:val=""/&gt;&lt;w:lvlJc w:val="left"/&gt;&lt;w:pPr&gt;&lt;w:ind w:left="6480" w:hanging="360"/&gt;&lt;/w:pPr&gt;&lt;w:rPr&gt;&lt;w:rFonts w:ascii="Wingdings" w:hAnsi="Wingdings" w:hint="default"/&gt;&lt;/w:rPr&gt;&lt;/w:lvl&gt;&lt;/w:abstractNum&gt;&lt;w:num w:numId="1"&gt;&lt;w:abstractNumId w:val="9"/&gt;&lt;/w:num&gt;&lt;w:num w:numId="2"&gt;&lt;w:abstractNumId w:val="9"/&gt;&lt;w:lvlOverride w:ilvl="0"&gt;&lt;w:startOverride w:val="1"/&gt;&lt;/w:lvlOverride&gt;&lt;/w:num&gt;&lt;w:num w:numId="3"&gt;&lt;w:abstractNumId w:val="9"/&gt;&lt;w:lvlOverride w:ilvl="0"&gt;&lt;w:startOverride w:val="1"/&gt;&lt;/w:lvlOverride&gt;&lt;/w:num&gt;&lt;w:num w:numId="4"&gt;&lt;w:abstractNumId w:val="8"/&gt;&lt;/w:num&gt;&lt;w:num w:numId="5"&gt;&lt;w:abstractNumId w:val="9"/&gt;&lt;w:lvlOverride w:ilvl="0"&gt;&lt;w:startOverride w:val="1"/&gt;&lt;/w:lvlOverride&gt;&lt;/w:num&gt;&lt;w:num w:numId="6"&gt;&lt;w:abstractNumId w:val="7"/&gt;&lt;/w:num&gt;&lt;w:num w:numId="7"&gt;&lt;w:abstractNumId w:val="6"/&gt;&lt;/w:num&gt;&lt;w:num w:numId="8"&gt;&lt;w:abstractNumId w:val="5"/&gt;&lt;/w:num&gt;&lt;w:num w:numId="9"&gt;&lt;w:abstractNumId w:val="4"/&gt;&lt;/w:num&gt;&lt;w:num w:numId="10"&gt;&lt;w:abstractNumId w:val="3"/&gt;&lt;/w:num&gt;&lt;w:num w:numId="11"&gt;&lt;w:abstractNumId w:val="2"/&gt;&lt;/w:num&gt;&lt;w:num w:numId="12"&gt;&lt;w:abstractNumId w:val="1"/&gt;&lt;/w:num&gt;&lt;w:num w:numId="13"&gt;&lt;w:abstractNumId w:val="0"/&gt;&lt;/w:num&gt;&lt;w:num w:numId="14"&gt;&lt;w:abstractNumId w:val="10"/&gt;&lt;/w:num&gt;&lt;/w:numbering&gt;&lt;/pkg:xmlData&gt;&lt;/pkg:part&gt;&lt;/pkg:package&gt;
</CustomerName>
    <CompanyName/>
    <SenderAddress/>
    <Address/>
  </employee>
</employe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4.xml><?xml version="1.0" encoding="utf-8"?>
<b:Sources xmlns:b="http://schemas.openxmlformats.org/officeDocument/2006/bibliography" SelectedStyle="\apasixtheditionofficeonline.xsl" StyleName="APA" Version="6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64F97C93-7F93-46CF-BC84-64F14BA1A1E2}">
  <ds:schemaRefs>
    <ds:schemaRef ds:uri="http://schemas.microsoft.com/temp/samples"/>
  </ds:schemaRefs>
</ds:datastoreItem>
</file>

<file path=customXml/itemProps3.xml><?xml version="1.0" encoding="utf-8"?>
<ds:datastoreItem xmlns:ds="http://schemas.openxmlformats.org/officeDocument/2006/customXml" ds:itemID="{874DFD51-0AA7-4465-B5B4-95416D6F213A}">
  <ds:schemaRefs>
    <ds:schemaRef ds:uri="http://schemas.microsoft.com/office/2006/metadata/properties"/>
    <ds:schemaRef ds:uri="http://schemas.microsoft.com/office/infopath/2007/PartnerControls"/>
    <ds:schemaRef ds:uri="40262f94-9f35-4ac3-9a90-690165a166b7"/>
  </ds:schemaRefs>
</ds:datastoreItem>
</file>

<file path=customXml/itemProps4.xml><?xml version="1.0" encoding="utf-8"?>
<ds:datastoreItem xmlns:ds="http://schemas.openxmlformats.org/officeDocument/2006/customXml" ds:itemID="{7AB12260-7C69-4AF1-8140-D5E989CC3DE5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F807E530-F6A3-4301-B357-184E6BB618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1619FB6B-5D88-44B7-94BF-7EDBFC774E1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Brochure met drie vouwranden (blauw)</Template>
  <TotalTime>1</TotalTime>
  <Pages>2</Pages>
  <Words>627</Words>
  <Characters>3454</Characters>
  <Application>Microsoft Office Word</Application>
  <DocSecurity>0</DocSecurity>
  <Lines>28</Lines>
  <Paragraphs>8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>HP</Company>
  <LinksUpToDate>false</LinksUpToDate>
  <CharactersWithSpaces>4073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Jorrit Teuwen</dc:creator>
  <cp:keywords>Abdijstraat 2, 9500 Geraardsbergen</cp:keywords>
  <cp:lastModifiedBy>Evy Storme</cp:lastModifiedBy>
  <cp:revision>3</cp:revision>
  <cp:lastPrinted>2020-01-29T13:21:00Z</cp:lastPrinted>
  <dcterms:created xsi:type="dcterms:W3CDTF">2020-01-29T13:21:00Z</dcterms:created>
  <dcterms:modified xsi:type="dcterms:W3CDTF">2026-07-31T13:33:00Z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TC031330909991</vt:lpwstr>
  </property>
  <property fmtid="{D5CDD505-2E9C-101B-9397-08002B2CF9AE}" pid="3" name="ContentTypeId">
    <vt:lpwstr>0x010100AA3F7D94069FF64A86F7DFF56D60E3BE</vt:lpwstr>
  </property>
</Properties>
</file>